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Masters/slideMaster23.xml" ContentType="application/vnd.openxmlformats-officedocument.presentationml.slideMaster+xml"/>
  <Override PartName="/ppt/slideMasters/slideMaster24.xml" ContentType="application/vnd.openxmlformats-officedocument.presentationml.slideMaster+xml"/>
  <Override PartName="/ppt/slideMasters/slideMaster2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9.xml" ContentType="application/vnd.openxmlformats-officedocument.theme+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theme/theme10.xml" ContentType="application/vnd.openxmlformats-officedocument.theme+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theme/theme11.xml" ContentType="application/vnd.openxmlformats-officedocument.theme+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theme/theme12.xml" ContentType="application/vnd.openxmlformats-officedocument.theme+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theme/theme13.xml" ContentType="application/vnd.openxmlformats-officedocument.theme+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theme/theme14.xml" ContentType="application/vnd.openxmlformats-officedocument.theme+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theme/theme15.xml" ContentType="application/vnd.openxmlformats-officedocument.theme+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theme/theme16.xml" ContentType="application/vnd.openxmlformats-officedocument.theme+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theme/theme17.xml" ContentType="application/vnd.openxmlformats-officedocument.theme+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theme/theme18.xml" ContentType="application/vnd.openxmlformats-officedocument.theme+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theme/theme19.xml" ContentType="application/vnd.openxmlformats-officedocument.theme+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theme/theme20.xml" ContentType="application/vnd.openxmlformats-officedocument.theme+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theme/theme21.xml" ContentType="application/vnd.openxmlformats-officedocument.theme+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slideLayouts/slideLayout240.xml" ContentType="application/vnd.openxmlformats-officedocument.presentationml.slideLayout+xml"/>
  <Override PartName="/ppt/slideLayouts/slideLayout241.xml" ContentType="application/vnd.openxmlformats-officedocument.presentationml.slideLayout+xml"/>
  <Override PartName="/ppt/slideLayouts/slideLayout242.xml" ContentType="application/vnd.openxmlformats-officedocument.presentationml.slideLayout+xml"/>
  <Override PartName="/ppt/theme/theme22.xml" ContentType="application/vnd.openxmlformats-officedocument.theme+xml"/>
  <Override PartName="/ppt/slideLayouts/slideLayout243.xml" ContentType="application/vnd.openxmlformats-officedocument.presentationml.slideLayout+xml"/>
  <Override PartName="/ppt/slideLayouts/slideLayout244.xml" ContentType="application/vnd.openxmlformats-officedocument.presentationml.slideLayout+xml"/>
  <Override PartName="/ppt/slideLayouts/slideLayout245.xml" ContentType="application/vnd.openxmlformats-officedocument.presentationml.slideLayout+xml"/>
  <Override PartName="/ppt/slideLayouts/slideLayout246.xml" ContentType="application/vnd.openxmlformats-officedocument.presentationml.slideLayout+xml"/>
  <Override PartName="/ppt/slideLayouts/slideLayout247.xml" ContentType="application/vnd.openxmlformats-officedocument.presentationml.slideLayout+xml"/>
  <Override PartName="/ppt/slideLayouts/slideLayout248.xml" ContentType="application/vnd.openxmlformats-officedocument.presentationml.slideLayout+xml"/>
  <Override PartName="/ppt/slideLayouts/slideLayout249.xml" ContentType="application/vnd.openxmlformats-officedocument.presentationml.slideLayout+xml"/>
  <Override PartName="/ppt/slideLayouts/slideLayout250.xml" ContentType="application/vnd.openxmlformats-officedocument.presentationml.slideLayout+xml"/>
  <Override PartName="/ppt/slideLayouts/slideLayout251.xml" ContentType="application/vnd.openxmlformats-officedocument.presentationml.slideLayout+xml"/>
  <Override PartName="/ppt/slideLayouts/slideLayout252.xml" ContentType="application/vnd.openxmlformats-officedocument.presentationml.slideLayout+xml"/>
  <Override PartName="/ppt/slideLayouts/slideLayout253.xml" ContentType="application/vnd.openxmlformats-officedocument.presentationml.slideLayout+xml"/>
  <Override PartName="/ppt/theme/theme23.xml" ContentType="application/vnd.openxmlformats-officedocument.theme+xml"/>
  <Override PartName="/ppt/slideLayouts/slideLayout254.xml" ContentType="application/vnd.openxmlformats-officedocument.presentationml.slideLayout+xml"/>
  <Override PartName="/ppt/slideLayouts/slideLayout255.xml" ContentType="application/vnd.openxmlformats-officedocument.presentationml.slideLayout+xml"/>
  <Override PartName="/ppt/slideLayouts/slideLayout256.xml" ContentType="application/vnd.openxmlformats-officedocument.presentationml.slideLayout+xml"/>
  <Override PartName="/ppt/slideLayouts/slideLayout257.xml" ContentType="application/vnd.openxmlformats-officedocument.presentationml.slideLayout+xml"/>
  <Override PartName="/ppt/slideLayouts/slideLayout258.xml" ContentType="application/vnd.openxmlformats-officedocument.presentationml.slideLayout+xml"/>
  <Override PartName="/ppt/slideLayouts/slideLayout259.xml" ContentType="application/vnd.openxmlformats-officedocument.presentationml.slideLayout+xml"/>
  <Override PartName="/ppt/slideLayouts/slideLayout260.xml" ContentType="application/vnd.openxmlformats-officedocument.presentationml.slideLayout+xml"/>
  <Override PartName="/ppt/slideLayouts/slideLayout261.xml" ContentType="application/vnd.openxmlformats-officedocument.presentationml.slideLayout+xml"/>
  <Override PartName="/ppt/slideLayouts/slideLayout262.xml" ContentType="application/vnd.openxmlformats-officedocument.presentationml.slideLayout+xml"/>
  <Override PartName="/ppt/slideLayouts/slideLayout263.xml" ContentType="application/vnd.openxmlformats-officedocument.presentationml.slideLayout+xml"/>
  <Override PartName="/ppt/slideLayouts/slideLayout264.xml" ContentType="application/vnd.openxmlformats-officedocument.presentationml.slideLayout+xml"/>
  <Override PartName="/ppt/theme/theme24.xml" ContentType="application/vnd.openxmlformats-officedocument.theme+xml"/>
  <Override PartName="/ppt/slideLayouts/slideLayout265.xml" ContentType="application/vnd.openxmlformats-officedocument.presentationml.slideLayout+xml"/>
  <Override PartName="/ppt/slideLayouts/slideLayout266.xml" ContentType="application/vnd.openxmlformats-officedocument.presentationml.slideLayout+xml"/>
  <Override PartName="/ppt/slideLayouts/slideLayout267.xml" ContentType="application/vnd.openxmlformats-officedocument.presentationml.slideLayout+xml"/>
  <Override PartName="/ppt/slideLayouts/slideLayout268.xml" ContentType="application/vnd.openxmlformats-officedocument.presentationml.slideLayout+xml"/>
  <Override PartName="/ppt/slideLayouts/slideLayout269.xml" ContentType="application/vnd.openxmlformats-officedocument.presentationml.slideLayout+xml"/>
  <Override PartName="/ppt/slideLayouts/slideLayout270.xml" ContentType="application/vnd.openxmlformats-officedocument.presentationml.slideLayout+xml"/>
  <Override PartName="/ppt/slideLayouts/slideLayout271.xml" ContentType="application/vnd.openxmlformats-officedocument.presentationml.slideLayout+xml"/>
  <Override PartName="/ppt/slideLayouts/slideLayout272.xml" ContentType="application/vnd.openxmlformats-officedocument.presentationml.slideLayout+xml"/>
  <Override PartName="/ppt/slideLayouts/slideLayout273.xml" ContentType="application/vnd.openxmlformats-officedocument.presentationml.slideLayout+xml"/>
  <Override PartName="/ppt/slideLayouts/slideLayout274.xml" ContentType="application/vnd.openxmlformats-officedocument.presentationml.slideLayout+xml"/>
  <Override PartName="/ppt/slideLayouts/slideLayout275.xml" ContentType="application/vnd.openxmlformats-officedocument.presentationml.slideLayout+xml"/>
  <Override PartName="/ppt/theme/theme25.xml" ContentType="application/vnd.openxmlformats-officedocument.theme+xml"/>
  <Override PartName="/ppt/theme/theme2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 id="2147483696" r:id="rId5"/>
    <p:sldMasterId id="2147483708" r:id="rId6"/>
    <p:sldMasterId id="2147483720" r:id="rId7"/>
    <p:sldMasterId id="2147483732" r:id="rId8"/>
    <p:sldMasterId id="2147483744" r:id="rId9"/>
    <p:sldMasterId id="2147483756" r:id="rId10"/>
    <p:sldMasterId id="2147483768" r:id="rId11"/>
    <p:sldMasterId id="2147483780" r:id="rId12"/>
    <p:sldMasterId id="2147483792" r:id="rId13"/>
    <p:sldMasterId id="2147483804" r:id="rId14"/>
    <p:sldMasterId id="2147483816" r:id="rId15"/>
    <p:sldMasterId id="2147483828" r:id="rId16"/>
    <p:sldMasterId id="2147483840" r:id="rId17"/>
    <p:sldMasterId id="2147483852" r:id="rId18"/>
    <p:sldMasterId id="2147483864" r:id="rId19"/>
    <p:sldMasterId id="2147483876" r:id="rId20"/>
    <p:sldMasterId id="2147483888" r:id="rId21"/>
    <p:sldMasterId id="2147483900" r:id="rId22"/>
    <p:sldMasterId id="2147483912" r:id="rId23"/>
    <p:sldMasterId id="2147483924" r:id="rId24"/>
    <p:sldMasterId id="2147483936" r:id="rId25"/>
  </p:sldMasterIdLst>
  <p:notesMasterIdLst>
    <p:notesMasterId r:id="rId51"/>
  </p:notesMasterIdLst>
  <p:sldIdLst>
    <p:sldId id="256" r:id="rId26"/>
    <p:sldId id="257" r:id="rId27"/>
    <p:sldId id="258" r:id="rId28"/>
    <p:sldId id="259" r:id="rId29"/>
    <p:sldId id="260" r:id="rId30"/>
    <p:sldId id="261" r:id="rId31"/>
    <p:sldId id="262" r:id="rId32"/>
    <p:sldId id="263" r:id="rId33"/>
    <p:sldId id="264" r:id="rId34"/>
    <p:sldId id="265" r:id="rId35"/>
    <p:sldId id="267" r:id="rId36"/>
    <p:sldId id="268" r:id="rId37"/>
    <p:sldId id="269" r:id="rId38"/>
    <p:sldId id="270" r:id="rId39"/>
    <p:sldId id="271" r:id="rId40"/>
    <p:sldId id="272" r:id="rId41"/>
    <p:sldId id="273" r:id="rId42"/>
    <p:sldId id="274" r:id="rId43"/>
    <p:sldId id="275" r:id="rId44"/>
    <p:sldId id="276" r:id="rId45"/>
    <p:sldId id="277" r:id="rId46"/>
    <p:sldId id="278" r:id="rId47"/>
    <p:sldId id="279" r:id="rId48"/>
    <p:sldId id="280" r:id="rId49"/>
    <p:sldId id="281" r:id="rId50"/>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71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Master" Target="slideMasters/slideMaster18.xml"/><Relationship Id="rId26" Type="http://schemas.openxmlformats.org/officeDocument/2006/relationships/slide" Target="slides/slide1.xml"/><Relationship Id="rId39" Type="http://schemas.openxmlformats.org/officeDocument/2006/relationships/slide" Target="slides/slide14.xml"/><Relationship Id="rId21" Type="http://schemas.openxmlformats.org/officeDocument/2006/relationships/slideMaster" Target="slideMasters/slideMaster21.xml"/><Relationship Id="rId34" Type="http://schemas.openxmlformats.org/officeDocument/2006/relationships/slide" Target="slides/slide9.xml"/><Relationship Id="rId42" Type="http://schemas.openxmlformats.org/officeDocument/2006/relationships/slide" Target="slides/slide17.xml"/><Relationship Id="rId47" Type="http://schemas.openxmlformats.org/officeDocument/2006/relationships/slide" Target="slides/slide22.xml"/><Relationship Id="rId50" Type="http://schemas.openxmlformats.org/officeDocument/2006/relationships/slide" Target="slides/slide25.xml"/><Relationship Id="rId55" Type="http://schemas.openxmlformats.org/officeDocument/2006/relationships/tableStyles" Target="tableStyles.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9" Type="http://schemas.openxmlformats.org/officeDocument/2006/relationships/slide" Target="slides/slide4.xml"/><Relationship Id="rId11" Type="http://schemas.openxmlformats.org/officeDocument/2006/relationships/slideMaster" Target="slideMasters/slideMaster11.xml"/><Relationship Id="rId24" Type="http://schemas.openxmlformats.org/officeDocument/2006/relationships/slideMaster" Target="slideMasters/slideMaster24.xml"/><Relationship Id="rId32" Type="http://schemas.openxmlformats.org/officeDocument/2006/relationships/slide" Target="slides/slide7.xml"/><Relationship Id="rId37" Type="http://schemas.openxmlformats.org/officeDocument/2006/relationships/slide" Target="slides/slide12.xml"/><Relationship Id="rId40" Type="http://schemas.openxmlformats.org/officeDocument/2006/relationships/slide" Target="slides/slide15.xml"/><Relationship Id="rId45" Type="http://schemas.openxmlformats.org/officeDocument/2006/relationships/slide" Target="slides/slide20.xml"/><Relationship Id="rId53" Type="http://schemas.openxmlformats.org/officeDocument/2006/relationships/viewProps" Target="viewProps.xml"/><Relationship Id="rId5" Type="http://schemas.openxmlformats.org/officeDocument/2006/relationships/slideMaster" Target="slideMasters/slideMaster5.xml"/><Relationship Id="rId10" Type="http://schemas.openxmlformats.org/officeDocument/2006/relationships/slideMaster" Target="slideMasters/slideMaster10.xml"/><Relationship Id="rId19" Type="http://schemas.openxmlformats.org/officeDocument/2006/relationships/slideMaster" Target="slideMasters/slideMaster19.xml"/><Relationship Id="rId31" Type="http://schemas.openxmlformats.org/officeDocument/2006/relationships/slide" Target="slides/slide6.xml"/><Relationship Id="rId44" Type="http://schemas.openxmlformats.org/officeDocument/2006/relationships/slide" Target="slides/slide19.xml"/><Relationship Id="rId52"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slideMaster" Target="slideMasters/slideMaster22.xml"/><Relationship Id="rId27" Type="http://schemas.openxmlformats.org/officeDocument/2006/relationships/slide" Target="slides/slide2.xml"/><Relationship Id="rId30" Type="http://schemas.openxmlformats.org/officeDocument/2006/relationships/slide" Target="slides/slide5.xml"/><Relationship Id="rId35" Type="http://schemas.openxmlformats.org/officeDocument/2006/relationships/slide" Target="slides/slide10.xml"/><Relationship Id="rId43" Type="http://schemas.openxmlformats.org/officeDocument/2006/relationships/slide" Target="slides/slide18.xml"/><Relationship Id="rId48" Type="http://schemas.openxmlformats.org/officeDocument/2006/relationships/slide" Target="slides/slide23.xml"/><Relationship Id="rId8" Type="http://schemas.openxmlformats.org/officeDocument/2006/relationships/slideMaster" Target="slideMasters/slideMaster8.xml"/><Relationship Id="rId51" Type="http://schemas.openxmlformats.org/officeDocument/2006/relationships/notesMaster" Target="notesMasters/notesMaster1.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Master" Target="slideMasters/slideMaster25.xml"/><Relationship Id="rId33" Type="http://schemas.openxmlformats.org/officeDocument/2006/relationships/slide" Target="slides/slide8.xml"/><Relationship Id="rId38" Type="http://schemas.openxmlformats.org/officeDocument/2006/relationships/slide" Target="slides/slide13.xml"/><Relationship Id="rId46" Type="http://schemas.openxmlformats.org/officeDocument/2006/relationships/slide" Target="slides/slide21.xml"/><Relationship Id="rId20" Type="http://schemas.openxmlformats.org/officeDocument/2006/relationships/slideMaster" Target="slideMasters/slideMaster20.xml"/><Relationship Id="rId41" Type="http://schemas.openxmlformats.org/officeDocument/2006/relationships/slide" Target="slides/slide16.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Master" Target="slideMasters/slideMaster23.xml"/><Relationship Id="rId28" Type="http://schemas.openxmlformats.org/officeDocument/2006/relationships/slide" Target="slides/slide3.xml"/><Relationship Id="rId36" Type="http://schemas.openxmlformats.org/officeDocument/2006/relationships/slide" Target="slides/slide11.xml"/><Relationship Id="rId49" Type="http://schemas.openxmlformats.org/officeDocument/2006/relationships/slide" Target="slides/slide2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81ACE35-F297-422F-84FD-B851B6DC6EC7}" type="datetimeFigureOut">
              <a:rPr lang="es-CO" smtClean="0"/>
              <a:t>30/03/2018</a:t>
            </a:fld>
            <a:endParaRPr lang="es-CO"/>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O"/>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12ED391-6941-43BB-B813-717DC7D9FEFD}" type="slidenum">
              <a:rPr lang="es-CO" smtClean="0"/>
              <a:t>‹Nº›</a:t>
            </a:fld>
            <a:endParaRPr lang="es-CO"/>
          </a:p>
        </p:txBody>
      </p:sp>
    </p:spTree>
    <p:extLst>
      <p:ext uri="{BB962C8B-B14F-4D97-AF65-F5344CB8AC3E}">
        <p14:creationId xmlns:p14="http://schemas.microsoft.com/office/powerpoint/2010/main" val="11046750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10"/>
          </p:nvPr>
        </p:nvSpPr>
        <p:spPr/>
        <p:txBody>
          <a:bodyPr/>
          <a:lstStyle/>
          <a:p>
            <a:fld id="{ED43735F-BCB3-4225-94E0-C464DC8E0817}" type="slidenum">
              <a:rPr lang="es-CO" smtClean="0">
                <a:solidFill>
                  <a:prstClr val="black"/>
                </a:solidFill>
              </a:rPr>
              <a:pPr/>
              <a:t>11</a:t>
            </a:fld>
            <a:endParaRPr lang="es-CO">
              <a:solidFill>
                <a:prstClr val="black"/>
              </a:solidFill>
            </a:endParaRPr>
          </a:p>
        </p:txBody>
      </p:sp>
    </p:spTree>
    <p:extLst>
      <p:ext uri="{BB962C8B-B14F-4D97-AF65-F5344CB8AC3E}">
        <p14:creationId xmlns:p14="http://schemas.microsoft.com/office/powerpoint/2010/main" val="20758671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10"/>
          </p:nvPr>
        </p:nvSpPr>
        <p:spPr/>
        <p:txBody>
          <a:bodyPr/>
          <a:lstStyle/>
          <a:p>
            <a:fld id="{ED43735F-BCB3-4225-94E0-C464DC8E0817}" type="slidenum">
              <a:rPr lang="es-CO" smtClean="0">
                <a:solidFill>
                  <a:prstClr val="black"/>
                </a:solidFill>
              </a:rPr>
              <a:pPr/>
              <a:t>25</a:t>
            </a:fld>
            <a:endParaRPr lang="es-CO">
              <a:solidFill>
                <a:prstClr val="black"/>
              </a:solidFill>
            </a:endParaRPr>
          </a:p>
        </p:txBody>
      </p:sp>
    </p:spTree>
    <p:extLst>
      <p:ext uri="{BB962C8B-B14F-4D97-AF65-F5344CB8AC3E}">
        <p14:creationId xmlns:p14="http://schemas.microsoft.com/office/powerpoint/2010/main" val="12826402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4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4.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5.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6.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7.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8.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9.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50.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51.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52.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5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54.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55.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56.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57.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58.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59.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60.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61.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62.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63.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64.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65.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66.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67.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68.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69.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70.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71.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72.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73.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74.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75.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DF3805EF-3ABA-4600-B35A-6F7C53A39265}" type="datetimeFigureOut">
              <a:rPr lang="es-CO" smtClean="0"/>
              <a:t>30/03/2018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9C2FF0B-0CFF-4447-9DF6-7EADC451C8D2}" type="slidenum">
              <a:rPr lang="es-CO" smtClean="0"/>
              <a:t>‹Nº›</a:t>
            </a:fld>
            <a:endParaRPr lang="es-CO"/>
          </a:p>
        </p:txBody>
      </p:sp>
    </p:spTree>
    <p:extLst>
      <p:ext uri="{BB962C8B-B14F-4D97-AF65-F5344CB8AC3E}">
        <p14:creationId xmlns:p14="http://schemas.microsoft.com/office/powerpoint/2010/main" val="71345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DF3805EF-3ABA-4600-B35A-6F7C53A39265}" type="datetimeFigureOut">
              <a:rPr lang="es-CO" smtClean="0"/>
              <a:t>30/03/2018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9C2FF0B-0CFF-4447-9DF6-7EADC451C8D2}" type="slidenum">
              <a:rPr lang="es-CO" smtClean="0"/>
              <a:t>‹Nº›</a:t>
            </a:fld>
            <a:endParaRPr lang="es-CO"/>
          </a:p>
        </p:txBody>
      </p:sp>
    </p:spTree>
    <p:extLst>
      <p:ext uri="{BB962C8B-B14F-4D97-AF65-F5344CB8AC3E}">
        <p14:creationId xmlns:p14="http://schemas.microsoft.com/office/powerpoint/2010/main" val="39671941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DF3805EF-3ABA-4600-B35A-6F7C53A39265}" type="datetimeFigureOut">
              <a:rPr lang="es-CO" smtClean="0"/>
              <a:t>30/03/2018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9C2FF0B-0CFF-4447-9DF6-7EADC451C8D2}" type="slidenum">
              <a:rPr lang="es-CO" smtClean="0"/>
              <a:t>‹Nº›</a:t>
            </a:fld>
            <a:endParaRPr lang="es-CO"/>
          </a:p>
        </p:txBody>
      </p:sp>
    </p:spTree>
    <p:extLst>
      <p:ext uri="{BB962C8B-B14F-4D97-AF65-F5344CB8AC3E}">
        <p14:creationId xmlns:p14="http://schemas.microsoft.com/office/powerpoint/2010/main" val="36952263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DF3805EF-3ABA-4600-B35A-6F7C53A39265}" type="datetimeFigureOut">
              <a:rPr lang="es-CO" smtClean="0"/>
              <a:t>30/03/2018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29C2FF0B-0CFF-4447-9DF6-7EADC451C8D2}" type="slidenum">
              <a:rPr lang="es-CO" smtClean="0"/>
              <a:t>‹Nº›</a:t>
            </a:fld>
            <a:endParaRPr lang="es-CO"/>
          </a:p>
        </p:txBody>
      </p:sp>
    </p:spTree>
    <p:extLst>
      <p:ext uri="{BB962C8B-B14F-4D97-AF65-F5344CB8AC3E}">
        <p14:creationId xmlns:p14="http://schemas.microsoft.com/office/powerpoint/2010/main" val="39031135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DF3805EF-3ABA-4600-B35A-6F7C53A39265}" type="datetimeFigureOut">
              <a:rPr lang="es-CO" smtClean="0"/>
              <a:t>30/03/2018</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29C2FF0B-0CFF-4447-9DF6-7EADC451C8D2}" type="slidenum">
              <a:rPr lang="es-CO" smtClean="0"/>
              <a:t>‹Nº›</a:t>
            </a:fld>
            <a:endParaRPr lang="es-CO"/>
          </a:p>
        </p:txBody>
      </p:sp>
    </p:spTree>
    <p:extLst>
      <p:ext uri="{BB962C8B-B14F-4D97-AF65-F5344CB8AC3E}">
        <p14:creationId xmlns:p14="http://schemas.microsoft.com/office/powerpoint/2010/main" val="6575986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DF3805EF-3ABA-4600-B35A-6F7C53A39265}" type="datetimeFigureOut">
              <a:rPr lang="es-CO" smtClean="0"/>
              <a:t>30/03/2018</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29C2FF0B-0CFF-4447-9DF6-7EADC451C8D2}" type="slidenum">
              <a:rPr lang="es-CO" smtClean="0"/>
              <a:t>‹Nº›</a:t>
            </a:fld>
            <a:endParaRPr lang="es-CO"/>
          </a:p>
        </p:txBody>
      </p:sp>
    </p:spTree>
    <p:extLst>
      <p:ext uri="{BB962C8B-B14F-4D97-AF65-F5344CB8AC3E}">
        <p14:creationId xmlns:p14="http://schemas.microsoft.com/office/powerpoint/2010/main" val="35485267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DF3805EF-3ABA-4600-B35A-6F7C53A39265}" type="datetimeFigureOut">
              <a:rPr lang="es-CO" smtClean="0"/>
              <a:t>30/03/2018</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29C2FF0B-0CFF-4447-9DF6-7EADC451C8D2}" type="slidenum">
              <a:rPr lang="es-CO" smtClean="0"/>
              <a:t>‹Nº›</a:t>
            </a:fld>
            <a:endParaRPr lang="es-CO"/>
          </a:p>
        </p:txBody>
      </p:sp>
    </p:spTree>
    <p:extLst>
      <p:ext uri="{BB962C8B-B14F-4D97-AF65-F5344CB8AC3E}">
        <p14:creationId xmlns:p14="http://schemas.microsoft.com/office/powerpoint/2010/main" val="18563606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DF3805EF-3ABA-4600-B35A-6F7C53A39265}" type="datetimeFigureOut">
              <a:rPr lang="es-CO" smtClean="0"/>
              <a:t>30/03/2018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29C2FF0B-0CFF-4447-9DF6-7EADC451C8D2}" type="slidenum">
              <a:rPr lang="es-CO" smtClean="0"/>
              <a:t>‹Nº›</a:t>
            </a:fld>
            <a:endParaRPr lang="es-CO"/>
          </a:p>
        </p:txBody>
      </p:sp>
    </p:spTree>
    <p:extLst>
      <p:ext uri="{BB962C8B-B14F-4D97-AF65-F5344CB8AC3E}">
        <p14:creationId xmlns:p14="http://schemas.microsoft.com/office/powerpoint/2010/main" val="31948470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DF3805EF-3ABA-4600-B35A-6F7C53A39265}" type="datetimeFigureOut">
              <a:rPr lang="es-CO" smtClean="0"/>
              <a:t>30/03/2018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29C2FF0B-0CFF-4447-9DF6-7EADC451C8D2}" type="slidenum">
              <a:rPr lang="es-CO" smtClean="0"/>
              <a:t>‹Nº›</a:t>
            </a:fld>
            <a:endParaRPr lang="es-CO"/>
          </a:p>
        </p:txBody>
      </p:sp>
    </p:spTree>
    <p:extLst>
      <p:ext uri="{BB962C8B-B14F-4D97-AF65-F5344CB8AC3E}">
        <p14:creationId xmlns:p14="http://schemas.microsoft.com/office/powerpoint/2010/main" val="25233529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DF3805EF-3ABA-4600-B35A-6F7C53A39265}" type="datetimeFigureOut">
              <a:rPr lang="es-CO" smtClean="0"/>
              <a:t>30/03/2018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9C2FF0B-0CFF-4447-9DF6-7EADC451C8D2}" type="slidenum">
              <a:rPr lang="es-CO" smtClean="0"/>
              <a:t>‹Nº›</a:t>
            </a:fld>
            <a:endParaRPr lang="es-CO"/>
          </a:p>
        </p:txBody>
      </p:sp>
    </p:spTree>
    <p:extLst>
      <p:ext uri="{BB962C8B-B14F-4D97-AF65-F5344CB8AC3E}">
        <p14:creationId xmlns:p14="http://schemas.microsoft.com/office/powerpoint/2010/main" val="37936984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DF3805EF-3ABA-4600-B35A-6F7C53A39265}" type="datetimeFigureOut">
              <a:rPr lang="es-CO" smtClean="0"/>
              <a:t>30/03/2018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9C2FF0B-0CFF-4447-9DF6-7EADC451C8D2}" type="slidenum">
              <a:rPr lang="es-CO" smtClean="0"/>
              <a:t>‹Nº›</a:t>
            </a:fld>
            <a:endParaRPr lang="es-CO"/>
          </a:p>
        </p:txBody>
      </p:sp>
    </p:spTree>
    <p:extLst>
      <p:ext uri="{BB962C8B-B14F-4D97-AF65-F5344CB8AC3E}">
        <p14:creationId xmlns:p14="http://schemas.microsoft.com/office/powerpoint/2010/main" val="20060439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7037122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9912304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53535892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6436091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427914159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69576506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60622001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62275531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74413026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43252346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1765228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05201423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29703312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15537675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9340548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2287145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84687331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41689810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69512507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408011332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72683733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80859006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91060349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42870305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68184229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09490507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59636831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73055594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91878142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84848117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61033592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41836470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4464752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45063184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72497838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37573850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47224805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47593099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404625517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89108761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872983971"/>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9192799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05786761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90227383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82195338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527866414"/>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30611289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96291225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50300854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76700587"/>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646910"/>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554784216"/>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770068053"/>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339898175"/>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4158726725"/>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636313821"/>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48603352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4101985900"/>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30869386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44980304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577908989"/>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850412231"/>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4293122651"/>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939823930"/>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581843547"/>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515922082"/>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094008181"/>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846729383"/>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166192992"/>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910892248"/>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465987159"/>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216701173"/>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446158027"/>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617109609"/>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062710294"/>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769540872"/>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971421312"/>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4030935765"/>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955204038"/>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406647976"/>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794337462"/>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484805635"/>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486057511"/>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863430513"/>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4008365574"/>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911937541"/>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32898660"/>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802181084"/>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205337290"/>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016137238"/>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231749585"/>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876479956"/>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115378240"/>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75051783"/>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156258835"/>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04235548"/>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399898832"/>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979621723"/>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364109174"/>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850011059"/>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324819882"/>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977298773"/>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602075078"/>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746225071"/>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833299912"/>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745816710"/>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542689120"/>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527260724"/>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022848163"/>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4064870950"/>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447847197"/>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228069784"/>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4031700576"/>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929030172"/>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346641607"/>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197501237"/>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020787472"/>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787636718"/>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575317028"/>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501982678"/>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4226190083"/>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228871094"/>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256747977"/>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4063390132"/>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466447918"/>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40364860"/>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880191824"/>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0166045"/>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294113998"/>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179660401"/>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922545978"/>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770771526"/>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139550597"/>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950183690"/>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369258515"/>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44224212"/>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642152449"/>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014293809"/>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543768294"/>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250534275"/>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947136136"/>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4043399211"/>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128447012"/>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6765587"/>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151839423"/>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193060122"/>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615094702"/>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279979776"/>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4186614905"/>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4209151841"/>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272740555"/>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011011309"/>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674291666"/>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482450798"/>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503492438"/>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925861237"/>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4226010336"/>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4085451148"/>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240181148"/>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524257923"/>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001737944"/>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698146532"/>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624208965"/>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903537740"/>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823665571"/>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39302811"/>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933485357"/>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455112153"/>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275841683"/>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326685540"/>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129930059"/>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682113307"/>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694896005"/>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078009636"/>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850963186"/>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384362859"/>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678779566"/>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093362267"/>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460541893"/>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777543133"/>
      </p:ext>
    </p:extLst>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727645300"/>
      </p:ext>
    </p:extLst>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702974478"/>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069293074"/>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986158354"/>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097502173"/>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582504915"/>
      </p:ext>
    </p:extLst>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203444081"/>
      </p:ext>
    </p:extLst>
  </p:cSld>
  <p:clrMapOvr>
    <a:masterClrMapping/>
  </p:clrMapOvr>
</p:sldLayout>
</file>

<file path=ppt/slideLayouts/slideLayout199.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657757053"/>
      </p:ext>
    </p:extLst>
  </p:cSld>
  <p:clrMapOvr>
    <a:masterClrMapping/>
  </p:clrMapOvr>
</p:sldLayout>
</file>

<file path=ppt/slideLayouts/slideLayout200.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985810366"/>
      </p:ext>
    </p:extLst>
  </p:cSld>
  <p:clrMapOvr>
    <a:masterClrMapping/>
  </p:clrMapOvr>
</p:sldLayout>
</file>

<file path=ppt/slideLayouts/slideLayout201.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550882583"/>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27689177"/>
      </p:ext>
    </p:extLst>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171956548"/>
      </p:ext>
    </p:extLst>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4011087021"/>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422219648"/>
      </p:ext>
    </p:extLst>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86926835"/>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20012428"/>
      </p:ext>
    </p:extLst>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971140905"/>
      </p:ext>
    </p:extLst>
  </p:cSld>
  <p:clrMapOvr>
    <a:masterClrMapping/>
  </p:clrMapOvr>
</p:sldLayout>
</file>

<file path=ppt/slideLayouts/slideLayout209.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616740972"/>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360941786"/>
      </p:ext>
    </p:extLst>
  </p:cSld>
  <p:clrMapOvr>
    <a:masterClrMapping/>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943298562"/>
      </p:ext>
    </p:extLst>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750415451"/>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361421468"/>
      </p:ext>
    </p:extLst>
  </p:cSld>
  <p:clrMapOvr>
    <a:masterClrMapping/>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472994482"/>
      </p:ext>
    </p:extLst>
  </p:cSld>
  <p:clrMapOvr>
    <a:masterClrMapping/>
  </p:clrMapOvr>
</p:sldLayout>
</file>

<file path=ppt/slideLayouts/slideLayout215.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17129223"/>
      </p:ext>
    </p:extLst>
  </p:cSld>
  <p:clrMapOvr>
    <a:masterClrMapping/>
  </p:clrMapOvr>
</p:sldLayout>
</file>

<file path=ppt/slideLayouts/slideLayout216.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422232356"/>
      </p:ext>
    </p:extLst>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653940220"/>
      </p:ext>
    </p:extLst>
  </p:cSld>
  <p:clrMapOvr>
    <a:masterClrMapping/>
  </p:clrMapOvr>
</p:sldLayout>
</file>

<file path=ppt/slideLayouts/slideLayout218.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425186466"/>
      </p:ext>
    </p:extLst>
  </p:cSld>
  <p:clrMapOvr>
    <a:masterClrMapping/>
  </p:clrMapOvr>
</p:sldLayout>
</file>

<file path=ppt/slideLayouts/slideLayout219.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323421696"/>
      </p:ext>
    </p:extLst>
  </p:cSld>
  <p:clrMapOvr>
    <a:masterClrMapping/>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395604815"/>
      </p:ext>
    </p:extLst>
  </p:cSld>
  <p:clrMapOvr>
    <a:masterClrMapping/>
  </p:clrMapOvr>
</p:sldLayout>
</file>

<file path=ppt/slideLayouts/slideLayout22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454051975"/>
      </p:ext>
    </p:extLst>
  </p:cSld>
  <p:clrMapOvr>
    <a:masterClrMapping/>
  </p:clrMapOvr>
</p:sldLayout>
</file>

<file path=ppt/slideLayouts/slideLayout22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431520572"/>
      </p:ext>
    </p:extLst>
  </p:cSld>
  <p:clrMapOvr>
    <a:masterClrMapping/>
  </p:clrMapOvr>
</p:sldLayout>
</file>

<file path=ppt/slideLayouts/slideLayout22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482675192"/>
      </p:ext>
    </p:extLst>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041718192"/>
      </p:ext>
    </p:extLst>
  </p:cSld>
  <p:clrMapOvr>
    <a:masterClrMapping/>
  </p:clrMapOvr>
</p:sldLayout>
</file>

<file path=ppt/slideLayouts/slideLayout22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657994773"/>
      </p:ext>
    </p:extLst>
  </p:cSld>
  <p:clrMapOvr>
    <a:masterClrMapping/>
  </p:clrMapOvr>
</p:sldLayout>
</file>

<file path=ppt/slideLayouts/slideLayout22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430282878"/>
      </p:ext>
    </p:extLst>
  </p:cSld>
  <p:clrMapOvr>
    <a:masterClrMapping/>
  </p:clrMapOvr>
</p:sldLayout>
</file>

<file path=ppt/slideLayouts/slideLayout22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079289550"/>
      </p:ext>
    </p:extLst>
  </p:cSld>
  <p:clrMapOvr>
    <a:masterClrMapping/>
  </p:clrMapOvr>
</p:sldLayout>
</file>

<file path=ppt/slideLayouts/slideLayout22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121428032"/>
      </p:ext>
    </p:extLst>
  </p:cSld>
  <p:clrMapOvr>
    <a:masterClrMapping/>
  </p:clrMapOvr>
</p:sldLayout>
</file>

<file path=ppt/slideLayouts/slideLayout22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030426229"/>
      </p:ext>
    </p:extLst>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642417835"/>
      </p:ext>
    </p:extLst>
  </p:cSld>
  <p:clrMapOvr>
    <a:masterClrMapping/>
  </p:clrMapOvr>
</p:sldLayout>
</file>

<file path=ppt/slideLayouts/slideLayout23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275234723"/>
      </p:ext>
    </p:extLst>
  </p:cSld>
  <p:clrMapOvr>
    <a:masterClrMapping/>
  </p:clrMapOvr>
</p:sldLayout>
</file>

<file path=ppt/slideLayouts/slideLayout23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046230639"/>
      </p:ext>
    </p:extLst>
  </p:cSld>
  <p:clrMapOvr>
    <a:masterClrMapping/>
  </p:clrMapOvr>
</p:sldLayout>
</file>

<file path=ppt/slideLayouts/slideLayout23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032790356"/>
      </p:ext>
    </p:extLst>
  </p:cSld>
  <p:clrMapOvr>
    <a:masterClrMapping/>
  </p:clrMapOvr>
</p:sldLayout>
</file>

<file path=ppt/slideLayouts/slideLayout23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426125527"/>
      </p:ext>
    </p:extLst>
  </p:cSld>
  <p:clrMapOvr>
    <a:masterClrMapping/>
  </p:clrMapOvr>
</p:sldLayout>
</file>

<file path=ppt/slideLayouts/slideLayout23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418203660"/>
      </p:ext>
    </p:extLst>
  </p:cSld>
  <p:clrMapOvr>
    <a:masterClrMapping/>
  </p:clrMapOvr>
</p:sldLayout>
</file>

<file path=ppt/slideLayouts/slideLayout23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232091331"/>
      </p:ext>
    </p:extLst>
  </p:cSld>
  <p:clrMapOvr>
    <a:masterClrMapping/>
  </p:clrMapOvr>
</p:sldLayout>
</file>

<file path=ppt/slideLayouts/slideLayout23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171138747"/>
      </p:ext>
    </p:extLst>
  </p:cSld>
  <p:clrMapOvr>
    <a:masterClrMapping/>
  </p:clrMapOvr>
</p:sldLayout>
</file>

<file path=ppt/slideLayouts/slideLayout23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963377066"/>
      </p:ext>
    </p:extLst>
  </p:cSld>
  <p:clrMapOvr>
    <a:masterClrMapping/>
  </p:clrMapOvr>
</p:sldLayout>
</file>

<file path=ppt/slideLayouts/slideLayout23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687379545"/>
      </p:ext>
    </p:extLst>
  </p:cSld>
  <p:clrMapOvr>
    <a:masterClrMapping/>
  </p:clrMapOvr>
</p:sldLayout>
</file>

<file path=ppt/slideLayouts/slideLayout24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956957013"/>
      </p:ext>
    </p:extLst>
  </p:cSld>
  <p:clrMapOvr>
    <a:masterClrMapping/>
  </p:clrMapOvr>
</p:sldLayout>
</file>

<file path=ppt/slideLayouts/slideLayout24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260244794"/>
      </p:ext>
    </p:extLst>
  </p:cSld>
  <p:clrMapOvr>
    <a:masterClrMapping/>
  </p:clrMapOvr>
</p:sldLayout>
</file>

<file path=ppt/slideLayouts/slideLayout24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547489429"/>
      </p:ext>
    </p:extLst>
  </p:cSld>
  <p:clrMapOvr>
    <a:masterClrMapping/>
  </p:clrMapOvr>
</p:sldLayout>
</file>

<file path=ppt/slideLayouts/slideLayout24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72587123"/>
      </p:ext>
    </p:extLst>
  </p:cSld>
  <p:clrMapOvr>
    <a:masterClrMapping/>
  </p:clrMapOvr>
</p:sldLayout>
</file>

<file path=ppt/slideLayouts/slideLayout24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056868788"/>
      </p:ext>
    </p:extLst>
  </p:cSld>
  <p:clrMapOvr>
    <a:masterClrMapping/>
  </p:clrMapOvr>
</p:sldLayout>
</file>

<file path=ppt/slideLayouts/slideLayout24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042039429"/>
      </p:ext>
    </p:extLst>
  </p:cSld>
  <p:clrMapOvr>
    <a:masterClrMapping/>
  </p:clrMapOvr>
</p:sldLayout>
</file>

<file path=ppt/slideLayouts/slideLayout24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054905088"/>
      </p:ext>
    </p:extLst>
  </p:cSld>
  <p:clrMapOvr>
    <a:masterClrMapping/>
  </p:clrMapOvr>
</p:sldLayout>
</file>

<file path=ppt/slideLayouts/slideLayout24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928402567"/>
      </p:ext>
    </p:extLst>
  </p:cSld>
  <p:clrMapOvr>
    <a:masterClrMapping/>
  </p:clrMapOvr>
</p:sldLayout>
</file>

<file path=ppt/slideLayouts/slideLayout248.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32850818"/>
      </p:ext>
    </p:extLst>
  </p:cSld>
  <p:clrMapOvr>
    <a:masterClrMapping/>
  </p:clrMapOvr>
</p:sldLayout>
</file>

<file path=ppt/slideLayouts/slideLayout24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595639300"/>
      </p:ext>
    </p:extLst>
  </p:cSld>
  <p:clrMapOvr>
    <a:masterClrMapping/>
  </p:clrMapOvr>
</p:sldLayout>
</file>

<file path=ppt/slideLayouts/slideLayout25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904719905"/>
      </p:ext>
    </p:extLst>
  </p:cSld>
  <p:clrMapOvr>
    <a:masterClrMapping/>
  </p:clrMapOvr>
</p:sldLayout>
</file>

<file path=ppt/slideLayouts/slideLayout25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904158858"/>
      </p:ext>
    </p:extLst>
  </p:cSld>
  <p:clrMapOvr>
    <a:masterClrMapping/>
  </p:clrMapOvr>
</p:sldLayout>
</file>

<file path=ppt/slideLayouts/slideLayout25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454416988"/>
      </p:ext>
    </p:extLst>
  </p:cSld>
  <p:clrMapOvr>
    <a:masterClrMapping/>
  </p:clrMapOvr>
</p:sldLayout>
</file>

<file path=ppt/slideLayouts/slideLayout25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436279681"/>
      </p:ext>
    </p:extLst>
  </p:cSld>
  <p:clrMapOvr>
    <a:masterClrMapping/>
  </p:clrMapOvr>
</p:sldLayout>
</file>

<file path=ppt/slideLayouts/slideLayout254.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20000039"/>
      </p:ext>
    </p:extLst>
  </p:cSld>
  <p:clrMapOvr>
    <a:masterClrMapping/>
  </p:clrMapOvr>
</p:sldLayout>
</file>

<file path=ppt/slideLayouts/slideLayout25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989751985"/>
      </p:ext>
    </p:extLst>
  </p:cSld>
  <p:clrMapOvr>
    <a:masterClrMapping/>
  </p:clrMapOvr>
</p:sldLayout>
</file>

<file path=ppt/slideLayouts/slideLayout256.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470510079"/>
      </p:ext>
    </p:extLst>
  </p:cSld>
  <p:clrMapOvr>
    <a:masterClrMapping/>
  </p:clrMapOvr>
</p:sldLayout>
</file>

<file path=ppt/slideLayouts/slideLayout25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889319243"/>
      </p:ext>
    </p:extLst>
  </p:cSld>
  <p:clrMapOvr>
    <a:masterClrMapping/>
  </p:clrMapOvr>
</p:sldLayout>
</file>

<file path=ppt/slideLayouts/slideLayout25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4074789480"/>
      </p:ext>
    </p:extLst>
  </p:cSld>
  <p:clrMapOvr>
    <a:masterClrMapping/>
  </p:clrMapOvr>
</p:sldLayout>
</file>

<file path=ppt/slideLayouts/slideLayout259.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030864824"/>
      </p:ext>
    </p:extLst>
  </p:cSld>
  <p:clrMapOvr>
    <a:masterClrMapping/>
  </p:clrMapOvr>
</p:sldLayout>
</file>

<file path=ppt/slideLayouts/slideLayout260.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807202050"/>
      </p:ext>
    </p:extLst>
  </p:cSld>
  <p:clrMapOvr>
    <a:masterClrMapping/>
  </p:clrMapOvr>
</p:sldLayout>
</file>

<file path=ppt/slideLayouts/slideLayout261.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517003796"/>
      </p:ext>
    </p:extLst>
  </p:cSld>
  <p:clrMapOvr>
    <a:masterClrMapping/>
  </p:clrMapOvr>
</p:sldLayout>
</file>

<file path=ppt/slideLayouts/slideLayout262.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719476811"/>
      </p:ext>
    </p:extLst>
  </p:cSld>
  <p:clrMapOvr>
    <a:masterClrMapping/>
  </p:clrMapOvr>
</p:sldLayout>
</file>

<file path=ppt/slideLayouts/slideLayout26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315933855"/>
      </p:ext>
    </p:extLst>
  </p:cSld>
  <p:clrMapOvr>
    <a:masterClrMapping/>
  </p:clrMapOvr>
</p:sldLayout>
</file>

<file path=ppt/slideLayouts/slideLayout26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498234147"/>
      </p:ext>
    </p:extLst>
  </p:cSld>
  <p:clrMapOvr>
    <a:masterClrMapping/>
  </p:clrMapOvr>
</p:sldLayout>
</file>

<file path=ppt/slideLayouts/slideLayout265.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681605765"/>
      </p:ext>
    </p:extLst>
  </p:cSld>
  <p:clrMapOvr>
    <a:masterClrMapping/>
  </p:clrMapOvr>
</p:sldLayout>
</file>

<file path=ppt/slideLayouts/slideLayout26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906666189"/>
      </p:ext>
    </p:extLst>
  </p:cSld>
  <p:clrMapOvr>
    <a:masterClrMapping/>
  </p:clrMapOvr>
</p:sldLayout>
</file>

<file path=ppt/slideLayouts/slideLayout267.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258601737"/>
      </p:ext>
    </p:extLst>
  </p:cSld>
  <p:clrMapOvr>
    <a:masterClrMapping/>
  </p:clrMapOvr>
</p:sldLayout>
</file>

<file path=ppt/slideLayouts/slideLayout26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678081587"/>
      </p:ext>
    </p:extLst>
  </p:cSld>
  <p:clrMapOvr>
    <a:masterClrMapping/>
  </p:clrMapOvr>
</p:sldLayout>
</file>

<file path=ppt/slideLayouts/slideLayout26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018600090"/>
      </p:ext>
    </p:extLst>
  </p:cSld>
  <p:clrMapOvr>
    <a:masterClrMapping/>
  </p:clrMapOvr>
</p:sldLayout>
</file>

<file path=ppt/slideLayouts/slideLayout270.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324962210"/>
      </p:ext>
    </p:extLst>
  </p:cSld>
  <p:clrMapOvr>
    <a:masterClrMapping/>
  </p:clrMapOvr>
</p:sldLayout>
</file>

<file path=ppt/slideLayouts/slideLayout27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78779868"/>
      </p:ext>
    </p:extLst>
  </p:cSld>
  <p:clrMapOvr>
    <a:masterClrMapping/>
  </p:clrMapOvr>
</p:sldLayout>
</file>

<file path=ppt/slideLayouts/slideLayout272.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927947055"/>
      </p:ext>
    </p:extLst>
  </p:cSld>
  <p:clrMapOvr>
    <a:masterClrMapping/>
  </p:clrMapOvr>
</p:sldLayout>
</file>

<file path=ppt/slideLayouts/slideLayout273.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599618894"/>
      </p:ext>
    </p:extLst>
  </p:cSld>
  <p:clrMapOvr>
    <a:masterClrMapping/>
  </p:clrMapOvr>
</p:sldLayout>
</file>

<file path=ppt/slideLayouts/slideLayout27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424634092"/>
      </p:ext>
    </p:extLst>
  </p:cSld>
  <p:clrMapOvr>
    <a:masterClrMapping/>
  </p:clrMapOvr>
</p:sldLayout>
</file>

<file path=ppt/slideLayouts/slideLayout27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4289918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7.xml"/><Relationship Id="rId3" Type="http://schemas.openxmlformats.org/officeDocument/2006/relationships/slideLayout" Target="../slideLayouts/slideLayout102.xml"/><Relationship Id="rId7" Type="http://schemas.openxmlformats.org/officeDocument/2006/relationships/slideLayout" Target="../slideLayouts/slideLayout106.xml"/><Relationship Id="rId12" Type="http://schemas.openxmlformats.org/officeDocument/2006/relationships/theme" Target="../theme/theme10.xml"/><Relationship Id="rId2" Type="http://schemas.openxmlformats.org/officeDocument/2006/relationships/slideLayout" Target="../slideLayouts/slideLayout101.xml"/><Relationship Id="rId1" Type="http://schemas.openxmlformats.org/officeDocument/2006/relationships/slideLayout" Target="../slideLayouts/slideLayout100.xml"/><Relationship Id="rId6" Type="http://schemas.openxmlformats.org/officeDocument/2006/relationships/slideLayout" Target="../slideLayouts/slideLayout105.xml"/><Relationship Id="rId11" Type="http://schemas.openxmlformats.org/officeDocument/2006/relationships/slideLayout" Target="../slideLayouts/slideLayout110.xml"/><Relationship Id="rId5" Type="http://schemas.openxmlformats.org/officeDocument/2006/relationships/slideLayout" Target="../slideLayouts/slideLayout104.xml"/><Relationship Id="rId10" Type="http://schemas.openxmlformats.org/officeDocument/2006/relationships/slideLayout" Target="../slideLayouts/slideLayout109.xml"/><Relationship Id="rId4" Type="http://schemas.openxmlformats.org/officeDocument/2006/relationships/slideLayout" Target="../slideLayouts/slideLayout103.xml"/><Relationship Id="rId9" Type="http://schemas.openxmlformats.org/officeDocument/2006/relationships/slideLayout" Target="../slideLayouts/slideLayout108.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8.xml"/><Relationship Id="rId3" Type="http://schemas.openxmlformats.org/officeDocument/2006/relationships/slideLayout" Target="../slideLayouts/slideLayout113.xml"/><Relationship Id="rId7" Type="http://schemas.openxmlformats.org/officeDocument/2006/relationships/slideLayout" Target="../slideLayouts/slideLayout117.xml"/><Relationship Id="rId12" Type="http://schemas.openxmlformats.org/officeDocument/2006/relationships/theme" Target="../theme/theme11.xml"/><Relationship Id="rId2" Type="http://schemas.openxmlformats.org/officeDocument/2006/relationships/slideLayout" Target="../slideLayouts/slideLayout112.xml"/><Relationship Id="rId1" Type="http://schemas.openxmlformats.org/officeDocument/2006/relationships/slideLayout" Target="../slideLayouts/slideLayout111.xml"/><Relationship Id="rId6" Type="http://schemas.openxmlformats.org/officeDocument/2006/relationships/slideLayout" Target="../slideLayouts/slideLayout116.xml"/><Relationship Id="rId11" Type="http://schemas.openxmlformats.org/officeDocument/2006/relationships/slideLayout" Target="../slideLayouts/slideLayout121.xml"/><Relationship Id="rId5" Type="http://schemas.openxmlformats.org/officeDocument/2006/relationships/slideLayout" Target="../slideLayouts/slideLayout115.xml"/><Relationship Id="rId10" Type="http://schemas.openxmlformats.org/officeDocument/2006/relationships/slideLayout" Target="../slideLayouts/slideLayout120.xml"/><Relationship Id="rId4" Type="http://schemas.openxmlformats.org/officeDocument/2006/relationships/slideLayout" Target="../slideLayouts/slideLayout114.xml"/><Relationship Id="rId9" Type="http://schemas.openxmlformats.org/officeDocument/2006/relationships/slideLayout" Target="../slideLayouts/slideLayout119.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29.xml"/><Relationship Id="rId3" Type="http://schemas.openxmlformats.org/officeDocument/2006/relationships/slideLayout" Target="../slideLayouts/slideLayout124.xml"/><Relationship Id="rId7" Type="http://schemas.openxmlformats.org/officeDocument/2006/relationships/slideLayout" Target="../slideLayouts/slideLayout128.xml"/><Relationship Id="rId12" Type="http://schemas.openxmlformats.org/officeDocument/2006/relationships/theme" Target="../theme/theme12.xml"/><Relationship Id="rId2" Type="http://schemas.openxmlformats.org/officeDocument/2006/relationships/slideLayout" Target="../slideLayouts/slideLayout123.xml"/><Relationship Id="rId1" Type="http://schemas.openxmlformats.org/officeDocument/2006/relationships/slideLayout" Target="../slideLayouts/slideLayout122.xml"/><Relationship Id="rId6" Type="http://schemas.openxmlformats.org/officeDocument/2006/relationships/slideLayout" Target="../slideLayouts/slideLayout127.xml"/><Relationship Id="rId11" Type="http://schemas.openxmlformats.org/officeDocument/2006/relationships/slideLayout" Target="../slideLayouts/slideLayout132.xml"/><Relationship Id="rId5" Type="http://schemas.openxmlformats.org/officeDocument/2006/relationships/slideLayout" Target="../slideLayouts/slideLayout126.xml"/><Relationship Id="rId10" Type="http://schemas.openxmlformats.org/officeDocument/2006/relationships/slideLayout" Target="../slideLayouts/slideLayout131.xml"/><Relationship Id="rId4" Type="http://schemas.openxmlformats.org/officeDocument/2006/relationships/slideLayout" Target="../slideLayouts/slideLayout125.xml"/><Relationship Id="rId9" Type="http://schemas.openxmlformats.org/officeDocument/2006/relationships/slideLayout" Target="../slideLayouts/slideLayout130.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40.xml"/><Relationship Id="rId3" Type="http://schemas.openxmlformats.org/officeDocument/2006/relationships/slideLayout" Target="../slideLayouts/slideLayout135.xml"/><Relationship Id="rId7" Type="http://schemas.openxmlformats.org/officeDocument/2006/relationships/slideLayout" Target="../slideLayouts/slideLayout139.xml"/><Relationship Id="rId12" Type="http://schemas.openxmlformats.org/officeDocument/2006/relationships/theme" Target="../theme/theme13.xml"/><Relationship Id="rId2" Type="http://schemas.openxmlformats.org/officeDocument/2006/relationships/slideLayout" Target="../slideLayouts/slideLayout134.xml"/><Relationship Id="rId1" Type="http://schemas.openxmlformats.org/officeDocument/2006/relationships/slideLayout" Target="../slideLayouts/slideLayout133.xml"/><Relationship Id="rId6" Type="http://schemas.openxmlformats.org/officeDocument/2006/relationships/slideLayout" Target="../slideLayouts/slideLayout138.xml"/><Relationship Id="rId11" Type="http://schemas.openxmlformats.org/officeDocument/2006/relationships/slideLayout" Target="../slideLayouts/slideLayout143.xml"/><Relationship Id="rId5" Type="http://schemas.openxmlformats.org/officeDocument/2006/relationships/slideLayout" Target="../slideLayouts/slideLayout137.xml"/><Relationship Id="rId10" Type="http://schemas.openxmlformats.org/officeDocument/2006/relationships/slideLayout" Target="../slideLayouts/slideLayout142.xml"/><Relationship Id="rId4" Type="http://schemas.openxmlformats.org/officeDocument/2006/relationships/slideLayout" Target="../slideLayouts/slideLayout136.xml"/><Relationship Id="rId9" Type="http://schemas.openxmlformats.org/officeDocument/2006/relationships/slideLayout" Target="../slideLayouts/slideLayout141.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51.xml"/><Relationship Id="rId3" Type="http://schemas.openxmlformats.org/officeDocument/2006/relationships/slideLayout" Target="../slideLayouts/slideLayout146.xml"/><Relationship Id="rId7" Type="http://schemas.openxmlformats.org/officeDocument/2006/relationships/slideLayout" Target="../slideLayouts/slideLayout150.xml"/><Relationship Id="rId12" Type="http://schemas.openxmlformats.org/officeDocument/2006/relationships/theme" Target="../theme/theme14.xml"/><Relationship Id="rId2" Type="http://schemas.openxmlformats.org/officeDocument/2006/relationships/slideLayout" Target="../slideLayouts/slideLayout145.xml"/><Relationship Id="rId1" Type="http://schemas.openxmlformats.org/officeDocument/2006/relationships/slideLayout" Target="../slideLayouts/slideLayout144.xml"/><Relationship Id="rId6" Type="http://schemas.openxmlformats.org/officeDocument/2006/relationships/slideLayout" Target="../slideLayouts/slideLayout149.xml"/><Relationship Id="rId11" Type="http://schemas.openxmlformats.org/officeDocument/2006/relationships/slideLayout" Target="../slideLayouts/slideLayout154.xml"/><Relationship Id="rId5" Type="http://schemas.openxmlformats.org/officeDocument/2006/relationships/slideLayout" Target="../slideLayouts/slideLayout148.xml"/><Relationship Id="rId10" Type="http://schemas.openxmlformats.org/officeDocument/2006/relationships/slideLayout" Target="../slideLayouts/slideLayout153.xml"/><Relationship Id="rId4" Type="http://schemas.openxmlformats.org/officeDocument/2006/relationships/slideLayout" Target="../slideLayouts/slideLayout147.xml"/><Relationship Id="rId9" Type="http://schemas.openxmlformats.org/officeDocument/2006/relationships/slideLayout" Target="../slideLayouts/slideLayout152.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162.xml"/><Relationship Id="rId3" Type="http://schemas.openxmlformats.org/officeDocument/2006/relationships/slideLayout" Target="../slideLayouts/slideLayout157.xml"/><Relationship Id="rId7" Type="http://schemas.openxmlformats.org/officeDocument/2006/relationships/slideLayout" Target="../slideLayouts/slideLayout161.xml"/><Relationship Id="rId12" Type="http://schemas.openxmlformats.org/officeDocument/2006/relationships/theme" Target="../theme/theme15.xml"/><Relationship Id="rId2" Type="http://schemas.openxmlformats.org/officeDocument/2006/relationships/slideLayout" Target="../slideLayouts/slideLayout156.xml"/><Relationship Id="rId1" Type="http://schemas.openxmlformats.org/officeDocument/2006/relationships/slideLayout" Target="../slideLayouts/slideLayout155.xml"/><Relationship Id="rId6" Type="http://schemas.openxmlformats.org/officeDocument/2006/relationships/slideLayout" Target="../slideLayouts/slideLayout160.xml"/><Relationship Id="rId11" Type="http://schemas.openxmlformats.org/officeDocument/2006/relationships/slideLayout" Target="../slideLayouts/slideLayout165.xml"/><Relationship Id="rId5" Type="http://schemas.openxmlformats.org/officeDocument/2006/relationships/slideLayout" Target="../slideLayouts/slideLayout159.xml"/><Relationship Id="rId10" Type="http://schemas.openxmlformats.org/officeDocument/2006/relationships/slideLayout" Target="../slideLayouts/slideLayout164.xml"/><Relationship Id="rId4" Type="http://schemas.openxmlformats.org/officeDocument/2006/relationships/slideLayout" Target="../slideLayouts/slideLayout158.xml"/><Relationship Id="rId9" Type="http://schemas.openxmlformats.org/officeDocument/2006/relationships/slideLayout" Target="../slideLayouts/slideLayout163.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173.xml"/><Relationship Id="rId3" Type="http://schemas.openxmlformats.org/officeDocument/2006/relationships/slideLayout" Target="../slideLayouts/slideLayout168.xml"/><Relationship Id="rId7" Type="http://schemas.openxmlformats.org/officeDocument/2006/relationships/slideLayout" Target="../slideLayouts/slideLayout172.xml"/><Relationship Id="rId12" Type="http://schemas.openxmlformats.org/officeDocument/2006/relationships/theme" Target="../theme/theme16.xml"/><Relationship Id="rId2" Type="http://schemas.openxmlformats.org/officeDocument/2006/relationships/slideLayout" Target="../slideLayouts/slideLayout167.xml"/><Relationship Id="rId1" Type="http://schemas.openxmlformats.org/officeDocument/2006/relationships/slideLayout" Target="../slideLayouts/slideLayout166.xml"/><Relationship Id="rId6" Type="http://schemas.openxmlformats.org/officeDocument/2006/relationships/slideLayout" Target="../slideLayouts/slideLayout171.xml"/><Relationship Id="rId11" Type="http://schemas.openxmlformats.org/officeDocument/2006/relationships/slideLayout" Target="../slideLayouts/slideLayout176.xml"/><Relationship Id="rId5" Type="http://schemas.openxmlformats.org/officeDocument/2006/relationships/slideLayout" Target="../slideLayouts/slideLayout170.xml"/><Relationship Id="rId10" Type="http://schemas.openxmlformats.org/officeDocument/2006/relationships/slideLayout" Target="../slideLayouts/slideLayout175.xml"/><Relationship Id="rId4" Type="http://schemas.openxmlformats.org/officeDocument/2006/relationships/slideLayout" Target="../slideLayouts/slideLayout169.xml"/><Relationship Id="rId9" Type="http://schemas.openxmlformats.org/officeDocument/2006/relationships/slideLayout" Target="../slideLayouts/slideLayout174.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184.xml"/><Relationship Id="rId3" Type="http://schemas.openxmlformats.org/officeDocument/2006/relationships/slideLayout" Target="../slideLayouts/slideLayout179.xml"/><Relationship Id="rId7" Type="http://schemas.openxmlformats.org/officeDocument/2006/relationships/slideLayout" Target="../slideLayouts/slideLayout183.xml"/><Relationship Id="rId12" Type="http://schemas.openxmlformats.org/officeDocument/2006/relationships/theme" Target="../theme/theme17.xml"/><Relationship Id="rId2" Type="http://schemas.openxmlformats.org/officeDocument/2006/relationships/slideLayout" Target="../slideLayouts/slideLayout178.xml"/><Relationship Id="rId1" Type="http://schemas.openxmlformats.org/officeDocument/2006/relationships/slideLayout" Target="../slideLayouts/slideLayout177.xml"/><Relationship Id="rId6" Type="http://schemas.openxmlformats.org/officeDocument/2006/relationships/slideLayout" Target="../slideLayouts/slideLayout182.xml"/><Relationship Id="rId11" Type="http://schemas.openxmlformats.org/officeDocument/2006/relationships/slideLayout" Target="../slideLayouts/slideLayout187.xml"/><Relationship Id="rId5" Type="http://schemas.openxmlformats.org/officeDocument/2006/relationships/slideLayout" Target="../slideLayouts/slideLayout181.xml"/><Relationship Id="rId10" Type="http://schemas.openxmlformats.org/officeDocument/2006/relationships/slideLayout" Target="../slideLayouts/slideLayout186.xml"/><Relationship Id="rId4" Type="http://schemas.openxmlformats.org/officeDocument/2006/relationships/slideLayout" Target="../slideLayouts/slideLayout180.xml"/><Relationship Id="rId9" Type="http://schemas.openxmlformats.org/officeDocument/2006/relationships/slideLayout" Target="../slideLayouts/slideLayout185.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195.xml"/><Relationship Id="rId3" Type="http://schemas.openxmlformats.org/officeDocument/2006/relationships/slideLayout" Target="../slideLayouts/slideLayout190.xml"/><Relationship Id="rId7" Type="http://schemas.openxmlformats.org/officeDocument/2006/relationships/slideLayout" Target="../slideLayouts/slideLayout194.xml"/><Relationship Id="rId12" Type="http://schemas.openxmlformats.org/officeDocument/2006/relationships/theme" Target="../theme/theme18.xml"/><Relationship Id="rId2" Type="http://schemas.openxmlformats.org/officeDocument/2006/relationships/slideLayout" Target="../slideLayouts/slideLayout189.xml"/><Relationship Id="rId1" Type="http://schemas.openxmlformats.org/officeDocument/2006/relationships/slideLayout" Target="../slideLayouts/slideLayout188.xml"/><Relationship Id="rId6" Type="http://schemas.openxmlformats.org/officeDocument/2006/relationships/slideLayout" Target="../slideLayouts/slideLayout193.xml"/><Relationship Id="rId11" Type="http://schemas.openxmlformats.org/officeDocument/2006/relationships/slideLayout" Target="../slideLayouts/slideLayout198.xml"/><Relationship Id="rId5" Type="http://schemas.openxmlformats.org/officeDocument/2006/relationships/slideLayout" Target="../slideLayouts/slideLayout192.xml"/><Relationship Id="rId10" Type="http://schemas.openxmlformats.org/officeDocument/2006/relationships/slideLayout" Target="../slideLayouts/slideLayout197.xml"/><Relationship Id="rId4" Type="http://schemas.openxmlformats.org/officeDocument/2006/relationships/slideLayout" Target="../slideLayouts/slideLayout191.xml"/><Relationship Id="rId9" Type="http://schemas.openxmlformats.org/officeDocument/2006/relationships/slideLayout" Target="../slideLayouts/slideLayout196.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06.xml"/><Relationship Id="rId3" Type="http://schemas.openxmlformats.org/officeDocument/2006/relationships/slideLayout" Target="../slideLayouts/slideLayout201.xml"/><Relationship Id="rId7" Type="http://schemas.openxmlformats.org/officeDocument/2006/relationships/slideLayout" Target="../slideLayouts/slideLayout205.xml"/><Relationship Id="rId12" Type="http://schemas.openxmlformats.org/officeDocument/2006/relationships/theme" Target="../theme/theme19.xml"/><Relationship Id="rId2" Type="http://schemas.openxmlformats.org/officeDocument/2006/relationships/slideLayout" Target="../slideLayouts/slideLayout200.xml"/><Relationship Id="rId1" Type="http://schemas.openxmlformats.org/officeDocument/2006/relationships/slideLayout" Target="../slideLayouts/slideLayout199.xml"/><Relationship Id="rId6" Type="http://schemas.openxmlformats.org/officeDocument/2006/relationships/slideLayout" Target="../slideLayouts/slideLayout204.xml"/><Relationship Id="rId11" Type="http://schemas.openxmlformats.org/officeDocument/2006/relationships/slideLayout" Target="../slideLayouts/slideLayout209.xml"/><Relationship Id="rId5" Type="http://schemas.openxmlformats.org/officeDocument/2006/relationships/slideLayout" Target="../slideLayouts/slideLayout203.xml"/><Relationship Id="rId10" Type="http://schemas.openxmlformats.org/officeDocument/2006/relationships/slideLayout" Target="../slideLayouts/slideLayout208.xml"/><Relationship Id="rId4" Type="http://schemas.openxmlformats.org/officeDocument/2006/relationships/slideLayout" Target="../slideLayouts/slideLayout202.xml"/><Relationship Id="rId9" Type="http://schemas.openxmlformats.org/officeDocument/2006/relationships/slideLayout" Target="../slideLayouts/slideLayout207.xml"/></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217.xml"/><Relationship Id="rId3" Type="http://schemas.openxmlformats.org/officeDocument/2006/relationships/slideLayout" Target="../slideLayouts/slideLayout212.xml"/><Relationship Id="rId7" Type="http://schemas.openxmlformats.org/officeDocument/2006/relationships/slideLayout" Target="../slideLayouts/slideLayout216.xml"/><Relationship Id="rId12" Type="http://schemas.openxmlformats.org/officeDocument/2006/relationships/theme" Target="../theme/theme20.xml"/><Relationship Id="rId2" Type="http://schemas.openxmlformats.org/officeDocument/2006/relationships/slideLayout" Target="../slideLayouts/slideLayout211.xml"/><Relationship Id="rId1" Type="http://schemas.openxmlformats.org/officeDocument/2006/relationships/slideLayout" Target="../slideLayouts/slideLayout210.xml"/><Relationship Id="rId6" Type="http://schemas.openxmlformats.org/officeDocument/2006/relationships/slideLayout" Target="../slideLayouts/slideLayout215.xml"/><Relationship Id="rId11" Type="http://schemas.openxmlformats.org/officeDocument/2006/relationships/slideLayout" Target="../slideLayouts/slideLayout220.xml"/><Relationship Id="rId5" Type="http://schemas.openxmlformats.org/officeDocument/2006/relationships/slideLayout" Target="../slideLayouts/slideLayout214.xml"/><Relationship Id="rId10" Type="http://schemas.openxmlformats.org/officeDocument/2006/relationships/slideLayout" Target="../slideLayouts/slideLayout219.xml"/><Relationship Id="rId4" Type="http://schemas.openxmlformats.org/officeDocument/2006/relationships/slideLayout" Target="../slideLayouts/slideLayout213.xml"/><Relationship Id="rId9" Type="http://schemas.openxmlformats.org/officeDocument/2006/relationships/slideLayout" Target="../slideLayouts/slideLayout218.xml"/></Relationships>
</file>

<file path=ppt/slideMasters/_rels/slideMaster21.xml.rels><?xml version="1.0" encoding="UTF-8" standalone="yes"?>
<Relationships xmlns="http://schemas.openxmlformats.org/package/2006/relationships"><Relationship Id="rId8" Type="http://schemas.openxmlformats.org/officeDocument/2006/relationships/slideLayout" Target="../slideLayouts/slideLayout228.xml"/><Relationship Id="rId3" Type="http://schemas.openxmlformats.org/officeDocument/2006/relationships/slideLayout" Target="../slideLayouts/slideLayout223.xml"/><Relationship Id="rId7" Type="http://schemas.openxmlformats.org/officeDocument/2006/relationships/slideLayout" Target="../slideLayouts/slideLayout227.xml"/><Relationship Id="rId12" Type="http://schemas.openxmlformats.org/officeDocument/2006/relationships/theme" Target="../theme/theme21.xml"/><Relationship Id="rId2" Type="http://schemas.openxmlformats.org/officeDocument/2006/relationships/slideLayout" Target="../slideLayouts/slideLayout222.xml"/><Relationship Id="rId1" Type="http://schemas.openxmlformats.org/officeDocument/2006/relationships/slideLayout" Target="../slideLayouts/slideLayout221.xml"/><Relationship Id="rId6" Type="http://schemas.openxmlformats.org/officeDocument/2006/relationships/slideLayout" Target="../slideLayouts/slideLayout226.xml"/><Relationship Id="rId11" Type="http://schemas.openxmlformats.org/officeDocument/2006/relationships/slideLayout" Target="../slideLayouts/slideLayout231.xml"/><Relationship Id="rId5" Type="http://schemas.openxmlformats.org/officeDocument/2006/relationships/slideLayout" Target="../slideLayouts/slideLayout225.xml"/><Relationship Id="rId10" Type="http://schemas.openxmlformats.org/officeDocument/2006/relationships/slideLayout" Target="../slideLayouts/slideLayout230.xml"/><Relationship Id="rId4" Type="http://schemas.openxmlformats.org/officeDocument/2006/relationships/slideLayout" Target="../slideLayouts/slideLayout224.xml"/><Relationship Id="rId9" Type="http://schemas.openxmlformats.org/officeDocument/2006/relationships/slideLayout" Target="../slideLayouts/slideLayout229.xml"/></Relationships>
</file>

<file path=ppt/slideMasters/_rels/slideMaster22.xml.rels><?xml version="1.0" encoding="UTF-8" standalone="yes"?>
<Relationships xmlns="http://schemas.openxmlformats.org/package/2006/relationships"><Relationship Id="rId8" Type="http://schemas.openxmlformats.org/officeDocument/2006/relationships/slideLayout" Target="../slideLayouts/slideLayout239.xml"/><Relationship Id="rId3" Type="http://schemas.openxmlformats.org/officeDocument/2006/relationships/slideLayout" Target="../slideLayouts/slideLayout234.xml"/><Relationship Id="rId7" Type="http://schemas.openxmlformats.org/officeDocument/2006/relationships/slideLayout" Target="../slideLayouts/slideLayout238.xml"/><Relationship Id="rId12" Type="http://schemas.openxmlformats.org/officeDocument/2006/relationships/theme" Target="../theme/theme22.xml"/><Relationship Id="rId2" Type="http://schemas.openxmlformats.org/officeDocument/2006/relationships/slideLayout" Target="../slideLayouts/slideLayout233.xml"/><Relationship Id="rId1" Type="http://schemas.openxmlformats.org/officeDocument/2006/relationships/slideLayout" Target="../slideLayouts/slideLayout232.xml"/><Relationship Id="rId6" Type="http://schemas.openxmlformats.org/officeDocument/2006/relationships/slideLayout" Target="../slideLayouts/slideLayout237.xml"/><Relationship Id="rId11" Type="http://schemas.openxmlformats.org/officeDocument/2006/relationships/slideLayout" Target="../slideLayouts/slideLayout242.xml"/><Relationship Id="rId5" Type="http://schemas.openxmlformats.org/officeDocument/2006/relationships/slideLayout" Target="../slideLayouts/slideLayout236.xml"/><Relationship Id="rId10" Type="http://schemas.openxmlformats.org/officeDocument/2006/relationships/slideLayout" Target="../slideLayouts/slideLayout241.xml"/><Relationship Id="rId4" Type="http://schemas.openxmlformats.org/officeDocument/2006/relationships/slideLayout" Target="../slideLayouts/slideLayout235.xml"/><Relationship Id="rId9" Type="http://schemas.openxmlformats.org/officeDocument/2006/relationships/slideLayout" Target="../slideLayouts/slideLayout240.xml"/></Relationships>
</file>

<file path=ppt/slideMasters/_rels/slideMaster23.xml.rels><?xml version="1.0" encoding="UTF-8" standalone="yes"?>
<Relationships xmlns="http://schemas.openxmlformats.org/package/2006/relationships"><Relationship Id="rId8" Type="http://schemas.openxmlformats.org/officeDocument/2006/relationships/slideLayout" Target="../slideLayouts/slideLayout250.xml"/><Relationship Id="rId3" Type="http://schemas.openxmlformats.org/officeDocument/2006/relationships/slideLayout" Target="../slideLayouts/slideLayout245.xml"/><Relationship Id="rId7" Type="http://schemas.openxmlformats.org/officeDocument/2006/relationships/slideLayout" Target="../slideLayouts/slideLayout249.xml"/><Relationship Id="rId12" Type="http://schemas.openxmlformats.org/officeDocument/2006/relationships/theme" Target="../theme/theme23.xml"/><Relationship Id="rId2" Type="http://schemas.openxmlformats.org/officeDocument/2006/relationships/slideLayout" Target="../slideLayouts/slideLayout244.xml"/><Relationship Id="rId1" Type="http://schemas.openxmlformats.org/officeDocument/2006/relationships/slideLayout" Target="../slideLayouts/slideLayout243.xml"/><Relationship Id="rId6" Type="http://schemas.openxmlformats.org/officeDocument/2006/relationships/slideLayout" Target="../slideLayouts/slideLayout248.xml"/><Relationship Id="rId11" Type="http://schemas.openxmlformats.org/officeDocument/2006/relationships/slideLayout" Target="../slideLayouts/slideLayout253.xml"/><Relationship Id="rId5" Type="http://schemas.openxmlformats.org/officeDocument/2006/relationships/slideLayout" Target="../slideLayouts/slideLayout247.xml"/><Relationship Id="rId10" Type="http://schemas.openxmlformats.org/officeDocument/2006/relationships/slideLayout" Target="../slideLayouts/slideLayout252.xml"/><Relationship Id="rId4" Type="http://schemas.openxmlformats.org/officeDocument/2006/relationships/slideLayout" Target="../slideLayouts/slideLayout246.xml"/><Relationship Id="rId9" Type="http://schemas.openxmlformats.org/officeDocument/2006/relationships/slideLayout" Target="../slideLayouts/slideLayout251.xml"/></Relationships>
</file>

<file path=ppt/slideMasters/_rels/slideMaster24.xml.rels><?xml version="1.0" encoding="UTF-8" standalone="yes"?>
<Relationships xmlns="http://schemas.openxmlformats.org/package/2006/relationships"><Relationship Id="rId8" Type="http://schemas.openxmlformats.org/officeDocument/2006/relationships/slideLayout" Target="../slideLayouts/slideLayout261.xml"/><Relationship Id="rId3" Type="http://schemas.openxmlformats.org/officeDocument/2006/relationships/slideLayout" Target="../slideLayouts/slideLayout256.xml"/><Relationship Id="rId7" Type="http://schemas.openxmlformats.org/officeDocument/2006/relationships/slideLayout" Target="../slideLayouts/slideLayout260.xml"/><Relationship Id="rId12" Type="http://schemas.openxmlformats.org/officeDocument/2006/relationships/theme" Target="../theme/theme24.xml"/><Relationship Id="rId2" Type="http://schemas.openxmlformats.org/officeDocument/2006/relationships/slideLayout" Target="../slideLayouts/slideLayout255.xml"/><Relationship Id="rId1" Type="http://schemas.openxmlformats.org/officeDocument/2006/relationships/slideLayout" Target="../slideLayouts/slideLayout254.xml"/><Relationship Id="rId6" Type="http://schemas.openxmlformats.org/officeDocument/2006/relationships/slideLayout" Target="../slideLayouts/slideLayout259.xml"/><Relationship Id="rId11" Type="http://schemas.openxmlformats.org/officeDocument/2006/relationships/slideLayout" Target="../slideLayouts/slideLayout264.xml"/><Relationship Id="rId5" Type="http://schemas.openxmlformats.org/officeDocument/2006/relationships/slideLayout" Target="../slideLayouts/slideLayout258.xml"/><Relationship Id="rId10" Type="http://schemas.openxmlformats.org/officeDocument/2006/relationships/slideLayout" Target="../slideLayouts/slideLayout263.xml"/><Relationship Id="rId4" Type="http://schemas.openxmlformats.org/officeDocument/2006/relationships/slideLayout" Target="../slideLayouts/slideLayout257.xml"/><Relationship Id="rId9" Type="http://schemas.openxmlformats.org/officeDocument/2006/relationships/slideLayout" Target="../slideLayouts/slideLayout262.xml"/></Relationships>
</file>

<file path=ppt/slideMasters/_rels/slideMaster25.xml.rels><?xml version="1.0" encoding="UTF-8" standalone="yes"?>
<Relationships xmlns="http://schemas.openxmlformats.org/package/2006/relationships"><Relationship Id="rId8" Type="http://schemas.openxmlformats.org/officeDocument/2006/relationships/slideLayout" Target="../slideLayouts/slideLayout272.xml"/><Relationship Id="rId3" Type="http://schemas.openxmlformats.org/officeDocument/2006/relationships/slideLayout" Target="../slideLayouts/slideLayout267.xml"/><Relationship Id="rId7" Type="http://schemas.openxmlformats.org/officeDocument/2006/relationships/slideLayout" Target="../slideLayouts/slideLayout271.xml"/><Relationship Id="rId12" Type="http://schemas.openxmlformats.org/officeDocument/2006/relationships/theme" Target="../theme/theme25.xml"/><Relationship Id="rId2" Type="http://schemas.openxmlformats.org/officeDocument/2006/relationships/slideLayout" Target="../slideLayouts/slideLayout266.xml"/><Relationship Id="rId1" Type="http://schemas.openxmlformats.org/officeDocument/2006/relationships/slideLayout" Target="../slideLayouts/slideLayout265.xml"/><Relationship Id="rId6" Type="http://schemas.openxmlformats.org/officeDocument/2006/relationships/slideLayout" Target="../slideLayouts/slideLayout270.xml"/><Relationship Id="rId11" Type="http://schemas.openxmlformats.org/officeDocument/2006/relationships/slideLayout" Target="../slideLayouts/slideLayout275.xml"/><Relationship Id="rId5" Type="http://schemas.openxmlformats.org/officeDocument/2006/relationships/slideLayout" Target="../slideLayouts/slideLayout269.xml"/><Relationship Id="rId10" Type="http://schemas.openxmlformats.org/officeDocument/2006/relationships/slideLayout" Target="../slideLayouts/slideLayout274.xml"/><Relationship Id="rId4" Type="http://schemas.openxmlformats.org/officeDocument/2006/relationships/slideLayout" Target="../slideLayouts/slideLayout268.xml"/><Relationship Id="rId9" Type="http://schemas.openxmlformats.org/officeDocument/2006/relationships/slideLayout" Target="../slideLayouts/slideLayout27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F3805EF-3ABA-4600-B35A-6F7C53A39265}" type="datetimeFigureOut">
              <a:rPr lang="es-CO" smtClean="0"/>
              <a:t>30/03/2018</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C2FF0B-0CFF-4447-9DF6-7EADC451C8D2}" type="slidenum">
              <a:rPr lang="es-CO" smtClean="0"/>
              <a:t>‹Nº›</a:t>
            </a:fld>
            <a:endParaRPr lang="es-CO"/>
          </a:p>
        </p:txBody>
      </p:sp>
    </p:spTree>
    <p:extLst>
      <p:ext uri="{BB962C8B-B14F-4D97-AF65-F5344CB8AC3E}">
        <p14:creationId xmlns:p14="http://schemas.microsoft.com/office/powerpoint/2010/main" val="19047957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solidFill>
                <a:prstClr val="black">
                  <a:tint val="75000"/>
                </a:prstClr>
              </a:solidFill>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88818364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solidFill>
                <a:prstClr val="black">
                  <a:tint val="75000"/>
                </a:prstClr>
              </a:solidFill>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44488403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solidFill>
                <a:prstClr val="black">
                  <a:tint val="75000"/>
                </a:prstClr>
              </a:solidFill>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85086513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solidFill>
                <a:prstClr val="black">
                  <a:tint val="75000"/>
                </a:prstClr>
              </a:solidFill>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470816589"/>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solidFill>
                <a:prstClr val="black">
                  <a:tint val="75000"/>
                </a:prstClr>
              </a:solidFill>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918786558"/>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solidFill>
                <a:prstClr val="black">
                  <a:tint val="75000"/>
                </a:prstClr>
              </a:solidFill>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466192471"/>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solidFill>
                <a:prstClr val="black">
                  <a:tint val="75000"/>
                </a:prstClr>
              </a:solidFill>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677123954"/>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solidFill>
                <a:prstClr val="black">
                  <a:tint val="75000"/>
                </a:prstClr>
              </a:solidFill>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209562940"/>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solidFill>
                <a:prstClr val="black">
                  <a:tint val="75000"/>
                </a:prstClr>
              </a:solidFill>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008518812"/>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solidFill>
                <a:prstClr val="black">
                  <a:tint val="75000"/>
                </a:prstClr>
              </a:solidFill>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926328226"/>
      </p:ext>
    </p:extLst>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solidFill>
                <a:prstClr val="black">
                  <a:tint val="75000"/>
                </a:prstClr>
              </a:solidFill>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157633566"/>
      </p:ext>
    </p:extLst>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solidFill>
                <a:prstClr val="black">
                  <a:tint val="75000"/>
                </a:prstClr>
              </a:solidFill>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677470434"/>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solidFill>
                <a:prstClr val="black">
                  <a:tint val="75000"/>
                </a:prstClr>
              </a:solidFill>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824033326"/>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solidFill>
                <a:prstClr val="black">
                  <a:tint val="75000"/>
                </a:prstClr>
              </a:solidFill>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830494099"/>
      </p:ext>
    </p:extLst>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solidFill>
                <a:prstClr val="black">
                  <a:tint val="75000"/>
                </a:prstClr>
              </a:solidFill>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691117041"/>
      </p:ext>
    </p:extLst>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solidFill>
                <a:prstClr val="black">
                  <a:tint val="75000"/>
                </a:prstClr>
              </a:solidFill>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47167315"/>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solidFill>
                <a:prstClr val="black">
                  <a:tint val="75000"/>
                </a:prstClr>
              </a:solidFill>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4026584837"/>
      </p:ext>
    </p:extLst>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solidFill>
                <a:prstClr val="black">
                  <a:tint val="75000"/>
                </a:prstClr>
              </a:solidFill>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503949599"/>
      </p:ext>
    </p:extLst>
  </p:cSld>
  <p:clrMap bg1="lt1" tx1="dk1" bg2="lt2" tx2="dk2" accent1="accent1" accent2="accent2" accent3="accent3" accent4="accent4" accent5="accent5" accent6="accent6" hlink="hlink" folHlink="folHlink"/>
  <p:sldLayoutIdLst>
    <p:sldLayoutId id="2147483865" r:id="rId1"/>
    <p:sldLayoutId id="2147483866" r:id="rId2"/>
    <p:sldLayoutId id="2147483867" r:id="rId3"/>
    <p:sldLayoutId id="2147483868" r:id="rId4"/>
    <p:sldLayoutId id="2147483869" r:id="rId5"/>
    <p:sldLayoutId id="2147483870" r:id="rId6"/>
    <p:sldLayoutId id="2147483871" r:id="rId7"/>
    <p:sldLayoutId id="2147483872" r:id="rId8"/>
    <p:sldLayoutId id="2147483873" r:id="rId9"/>
    <p:sldLayoutId id="2147483874" r:id="rId10"/>
    <p:sldLayoutId id="214748387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solidFill>
                <a:prstClr val="black">
                  <a:tint val="75000"/>
                </a:prstClr>
              </a:solidFill>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589031608"/>
      </p:ext>
    </p:extLst>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solidFill>
                <a:prstClr val="black">
                  <a:tint val="75000"/>
                </a:prstClr>
              </a:solidFill>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850915579"/>
      </p:ext>
    </p:extLst>
  </p:cSld>
  <p:clrMap bg1="lt1" tx1="dk1" bg2="lt2" tx2="dk2" accent1="accent1" accent2="accent2" accent3="accent3" accent4="accent4" accent5="accent5" accent6="accent6" hlink="hlink" folHlink="folHlink"/>
  <p:sldLayoutIdLst>
    <p:sldLayoutId id="2147483889" r:id="rId1"/>
    <p:sldLayoutId id="2147483890" r:id="rId2"/>
    <p:sldLayoutId id="2147483891" r:id="rId3"/>
    <p:sldLayoutId id="2147483892" r:id="rId4"/>
    <p:sldLayoutId id="2147483893" r:id="rId5"/>
    <p:sldLayoutId id="2147483894" r:id="rId6"/>
    <p:sldLayoutId id="2147483895" r:id="rId7"/>
    <p:sldLayoutId id="2147483896" r:id="rId8"/>
    <p:sldLayoutId id="2147483897" r:id="rId9"/>
    <p:sldLayoutId id="2147483898" r:id="rId10"/>
    <p:sldLayoutId id="214748389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solidFill>
                <a:prstClr val="black">
                  <a:tint val="75000"/>
                </a:prstClr>
              </a:solidFill>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259202331"/>
      </p:ext>
    </p:extLst>
  </p:cSld>
  <p:clrMap bg1="lt1" tx1="dk1" bg2="lt2" tx2="dk2" accent1="accent1" accent2="accent2" accent3="accent3" accent4="accent4" accent5="accent5" accent6="accent6" hlink="hlink" folHlink="folHlink"/>
  <p:sldLayoutIdLst>
    <p:sldLayoutId id="2147483901" r:id="rId1"/>
    <p:sldLayoutId id="2147483902" r:id="rId2"/>
    <p:sldLayoutId id="2147483903" r:id="rId3"/>
    <p:sldLayoutId id="2147483904" r:id="rId4"/>
    <p:sldLayoutId id="2147483905" r:id="rId5"/>
    <p:sldLayoutId id="2147483906" r:id="rId6"/>
    <p:sldLayoutId id="2147483907" r:id="rId7"/>
    <p:sldLayoutId id="2147483908" r:id="rId8"/>
    <p:sldLayoutId id="2147483909" r:id="rId9"/>
    <p:sldLayoutId id="2147483910" r:id="rId10"/>
    <p:sldLayoutId id="214748391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solidFill>
                <a:prstClr val="black">
                  <a:tint val="75000"/>
                </a:prstClr>
              </a:solidFill>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293681198"/>
      </p:ext>
    </p:extLst>
  </p:cSld>
  <p:clrMap bg1="lt1" tx1="dk1" bg2="lt2" tx2="dk2" accent1="accent1" accent2="accent2" accent3="accent3" accent4="accent4" accent5="accent5" accent6="accent6" hlink="hlink" folHlink="folHlink"/>
  <p:sldLayoutIdLst>
    <p:sldLayoutId id="2147483913" r:id="rId1"/>
    <p:sldLayoutId id="2147483914" r:id="rId2"/>
    <p:sldLayoutId id="2147483915" r:id="rId3"/>
    <p:sldLayoutId id="2147483916" r:id="rId4"/>
    <p:sldLayoutId id="2147483917" r:id="rId5"/>
    <p:sldLayoutId id="2147483918" r:id="rId6"/>
    <p:sldLayoutId id="2147483919" r:id="rId7"/>
    <p:sldLayoutId id="2147483920" r:id="rId8"/>
    <p:sldLayoutId id="2147483921" r:id="rId9"/>
    <p:sldLayoutId id="2147483922" r:id="rId10"/>
    <p:sldLayoutId id="214748392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solidFill>
                <a:prstClr val="black">
                  <a:tint val="75000"/>
                </a:prstClr>
              </a:solidFill>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625595871"/>
      </p:ext>
    </p:extLst>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solidFill>
                  <a:prstClr val="black">
                    <a:tint val="75000"/>
                  </a:prstClr>
                </a:solidFill>
              </a:rPr>
              <a:pPr/>
              <a:t>30/03/2018</a:t>
            </a:fld>
            <a:endParaRPr lang="es-ES" dirty="0">
              <a:solidFill>
                <a:prstClr val="black">
                  <a:tint val="75000"/>
                </a:prstClr>
              </a:solidFill>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solidFill>
                <a:prstClr val="black">
                  <a:tint val="75000"/>
                </a:prstClr>
              </a:solidFill>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284283434"/>
      </p:ext>
    </p:extLst>
  </p:cSld>
  <p:clrMap bg1="lt1" tx1="dk1" bg2="lt2" tx2="dk2" accent1="accent1" accent2="accent2" accent3="accent3" accent4="accent4" accent5="accent5" accent6="accent6" hlink="hlink" folHlink="folHlink"/>
  <p:sldLayoutIdLst>
    <p:sldLayoutId id="2147483937" r:id="rId1"/>
    <p:sldLayoutId id="2147483938" r:id="rId2"/>
    <p:sldLayoutId id="2147483939" r:id="rId3"/>
    <p:sldLayoutId id="2147483940" r:id="rId4"/>
    <p:sldLayoutId id="2147483941" r:id="rId5"/>
    <p:sldLayoutId id="2147483942" r:id="rId6"/>
    <p:sldLayoutId id="2147483943" r:id="rId7"/>
    <p:sldLayoutId id="2147483944" r:id="rId8"/>
    <p:sldLayoutId id="2147483945" r:id="rId9"/>
    <p:sldLayoutId id="2147483946" r:id="rId10"/>
    <p:sldLayoutId id="214748394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5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90.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0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5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7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8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0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1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2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3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44.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60.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71.xml"/><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469409" y="467270"/>
            <a:ext cx="9144000" cy="2387600"/>
          </a:xfrm>
        </p:spPr>
        <p:style>
          <a:lnRef idx="0">
            <a:schemeClr val="accent3"/>
          </a:lnRef>
          <a:fillRef idx="3">
            <a:schemeClr val="accent3"/>
          </a:fillRef>
          <a:effectRef idx="3">
            <a:schemeClr val="accent3"/>
          </a:effectRef>
          <a:fontRef idx="minor">
            <a:schemeClr val="lt1"/>
          </a:fontRef>
        </p:style>
        <p:txBody>
          <a:bodyPr/>
          <a:lstStyle/>
          <a:p>
            <a:r>
              <a:rPr lang="es-CO" b="1" i="1" dirty="0" smtClean="0">
                <a:effectLst>
                  <a:outerShdw blurRad="38100" dist="38100" dir="2700000" algn="tl">
                    <a:srgbClr val="000000">
                      <a:alpha val="43137"/>
                    </a:srgbClr>
                  </a:outerShdw>
                </a:effectLst>
              </a:rPr>
              <a:t>EL CUMPLIMIENTO PROFÉTICO</a:t>
            </a:r>
            <a:endParaRPr lang="es-CO" b="1" i="1" dirty="0">
              <a:effectLst>
                <a:outerShdw blurRad="38100" dist="38100" dir="2700000" algn="tl">
                  <a:srgbClr val="000000">
                    <a:alpha val="43137"/>
                  </a:srgbClr>
                </a:outerShdw>
              </a:effectLst>
            </a:endParaRPr>
          </a:p>
        </p:txBody>
      </p:sp>
      <p:sp>
        <p:nvSpPr>
          <p:cNvPr id="4" name="AutoShape 2" descr="Resultado de imagen de el diluvio"/>
          <p:cNvSpPr>
            <a:spLocks noChangeAspect="1" noChangeArrowheads="1"/>
          </p:cNvSpPr>
          <p:nvPr/>
        </p:nvSpPr>
        <p:spPr bwMode="auto">
          <a:xfrm>
            <a:off x="63500" y="-731838"/>
            <a:ext cx="2724150" cy="15240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5" name="Imagen 4"/>
          <p:cNvPicPr>
            <a:picLocks noChangeAspect="1"/>
          </p:cNvPicPr>
          <p:nvPr/>
        </p:nvPicPr>
        <p:blipFill>
          <a:blip r:embed="rId2"/>
          <a:stretch>
            <a:fillRect/>
          </a:stretch>
        </p:blipFill>
        <p:spPr>
          <a:xfrm>
            <a:off x="3195851" y="3021842"/>
            <a:ext cx="5691116" cy="3610970"/>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20419391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981200" y="548681"/>
            <a:ext cx="8229600" cy="5577483"/>
          </a:xfrm>
          <a:scene3d>
            <a:camera prst="orthographicFront"/>
            <a:lightRig rig="threePt" dir="t"/>
          </a:scene3d>
          <a:sp3d>
            <a:bevelT w="165100" prst="coolSlant"/>
          </a:sp3d>
        </p:spPr>
        <p:style>
          <a:lnRef idx="1">
            <a:schemeClr val="dk1"/>
          </a:lnRef>
          <a:fillRef idx="2">
            <a:schemeClr val="dk1"/>
          </a:fillRef>
          <a:effectRef idx="1">
            <a:schemeClr val="dk1"/>
          </a:effectRef>
          <a:fontRef idx="minor">
            <a:schemeClr val="dk1"/>
          </a:fontRef>
        </p:style>
        <p:txBody>
          <a:bodyPr>
            <a:normAutofit fontScale="92500" lnSpcReduction="20000"/>
          </a:bodyPr>
          <a:lstStyle/>
          <a:p>
            <a:pPr marL="0" indent="0" algn="ctr">
              <a:buNone/>
            </a:pPr>
            <a:endParaRPr lang="es-CO" sz="6000" dirty="0"/>
          </a:p>
          <a:p>
            <a:pPr marL="0" indent="0" algn="ctr">
              <a:buNone/>
            </a:pPr>
            <a:r>
              <a:rPr lang="es-CO" sz="6000" dirty="0">
                <a:latin typeface="Algerian" panose="04020705040A02060702" pitchFamily="82" charset="0"/>
              </a:rPr>
              <a:t>Un mensaje que retumba a través de 4330 años de historia, y es una advertencia para nosotros hoy</a:t>
            </a:r>
            <a:r>
              <a:rPr lang="es-CO" sz="4800" dirty="0">
                <a:latin typeface="Algerian" panose="04020705040A02060702" pitchFamily="82" charset="0"/>
              </a:rPr>
              <a:t> </a:t>
            </a:r>
          </a:p>
          <a:p>
            <a:pPr marL="0" indent="0" algn="ctr">
              <a:buNone/>
            </a:pPr>
            <a:endParaRPr lang="es-CO" dirty="0"/>
          </a:p>
          <a:p>
            <a:pPr marL="0" indent="0">
              <a:buNone/>
            </a:pPr>
            <a:endParaRPr lang="es-CO" dirty="0"/>
          </a:p>
        </p:txBody>
      </p:sp>
    </p:spTree>
    <p:extLst>
      <p:ext uri="{BB962C8B-B14F-4D97-AF65-F5344CB8AC3E}">
        <p14:creationId xmlns:p14="http://schemas.microsoft.com/office/powerpoint/2010/main" val="6531980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981200" y="274638"/>
            <a:ext cx="8229600" cy="1143000"/>
          </a:xfrm>
          <a:scene3d>
            <a:camera prst="orthographicFront"/>
            <a:lightRig rig="threePt" dir="t"/>
          </a:scene3d>
          <a:sp3d>
            <a:bevelT w="165100" prst="coolSlant"/>
          </a:sp3d>
        </p:spPr>
        <p:style>
          <a:lnRef idx="1">
            <a:schemeClr val="accent1"/>
          </a:lnRef>
          <a:fillRef idx="2">
            <a:schemeClr val="accent1"/>
          </a:fillRef>
          <a:effectRef idx="1">
            <a:schemeClr val="accent1"/>
          </a:effectRef>
          <a:fontRef idx="minor">
            <a:schemeClr val="dk1"/>
          </a:fontRef>
        </p:style>
        <p:txBody>
          <a:bodyPr>
            <a:normAutofit/>
          </a:bodyPr>
          <a:lstStyle/>
          <a:p>
            <a:r>
              <a:rPr lang="es-CO" sz="5400" b="1" dirty="0"/>
              <a:t>ADVERTENCIA</a:t>
            </a:r>
          </a:p>
        </p:txBody>
      </p:sp>
      <p:sp>
        <p:nvSpPr>
          <p:cNvPr id="3" name="Marcador de contenido 2"/>
          <p:cNvSpPr>
            <a:spLocks noGrp="1"/>
          </p:cNvSpPr>
          <p:nvPr>
            <p:ph idx="1"/>
          </p:nvPr>
        </p:nvSpPr>
        <p:spPr>
          <a:xfrm>
            <a:off x="1981200" y="1600200"/>
            <a:ext cx="8229600" cy="5069160"/>
          </a:xfrm>
        </p:spPr>
        <p:style>
          <a:lnRef idx="1">
            <a:schemeClr val="accent2"/>
          </a:lnRef>
          <a:fillRef idx="2">
            <a:schemeClr val="accent2"/>
          </a:fillRef>
          <a:effectRef idx="1">
            <a:schemeClr val="accent2"/>
          </a:effectRef>
          <a:fontRef idx="minor">
            <a:schemeClr val="dk1"/>
          </a:fontRef>
        </p:style>
        <p:txBody>
          <a:bodyPr>
            <a:normAutofit fontScale="92500" lnSpcReduction="10000"/>
          </a:bodyPr>
          <a:lstStyle/>
          <a:p>
            <a:pPr marL="0" indent="0" algn="ctr">
              <a:buNone/>
            </a:pPr>
            <a:r>
              <a:rPr lang="es-ES" dirty="0"/>
              <a:t>Quiero decirle a los que se oponen al mensaje de los 6000 años de pecado que, NO DISCUTAN CON MIGO, DISCUTAN CON DIOS, quien fue el que le dio esta revelación a su mensajera EGW, </a:t>
            </a:r>
            <a:r>
              <a:rPr lang="es-ES" dirty="0" smtClean="0"/>
              <a:t>a través del Espíritu Santo en 1858, Yo </a:t>
            </a:r>
            <a:r>
              <a:rPr lang="es-ES" dirty="0"/>
              <a:t>solamente </a:t>
            </a:r>
            <a:r>
              <a:rPr lang="es-ES" dirty="0" smtClean="0"/>
              <a:t>soy </a:t>
            </a:r>
            <a:r>
              <a:rPr lang="es-ES" dirty="0"/>
              <a:t>un humilde mensajero. </a:t>
            </a:r>
          </a:p>
          <a:p>
            <a:endParaRPr lang="es-ES" dirty="0"/>
          </a:p>
          <a:p>
            <a:pPr marL="0" indent="0" algn="ctr">
              <a:buNone/>
            </a:pPr>
            <a:r>
              <a:rPr lang="es-ES" dirty="0"/>
              <a:t>Porque si este mensaje proviene de Dios, como en verdad lo es, les digo que </a:t>
            </a:r>
            <a:r>
              <a:rPr lang="es-ES" dirty="0" smtClean="0"/>
              <a:t>INELUDIBLEMENTE SE CUMPLIRÁ, </a:t>
            </a:r>
            <a:r>
              <a:rPr lang="es-ES" dirty="0"/>
              <a:t>como se cumplieron los 120 años de la profecía de </a:t>
            </a:r>
            <a:r>
              <a:rPr lang="es-ES" dirty="0" smtClean="0"/>
              <a:t>Noé. </a:t>
            </a:r>
            <a:endParaRPr lang="es-ES" dirty="0"/>
          </a:p>
          <a:p>
            <a:endParaRPr lang="es-ES" dirty="0"/>
          </a:p>
        </p:txBody>
      </p:sp>
    </p:spTree>
    <p:extLst>
      <p:ext uri="{BB962C8B-B14F-4D97-AF65-F5344CB8AC3E}">
        <p14:creationId xmlns:p14="http://schemas.microsoft.com/office/powerpoint/2010/main" val="19964261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682388" y="332656"/>
            <a:ext cx="10986448" cy="5832648"/>
          </a:xfrm>
        </p:spPr>
        <p:style>
          <a:lnRef idx="1">
            <a:schemeClr val="accent2"/>
          </a:lnRef>
          <a:fillRef idx="2">
            <a:schemeClr val="accent2"/>
          </a:fillRef>
          <a:effectRef idx="1">
            <a:schemeClr val="accent2"/>
          </a:effectRef>
          <a:fontRef idx="minor">
            <a:schemeClr val="dk1"/>
          </a:fontRef>
        </p:style>
        <p:txBody>
          <a:bodyPr>
            <a:normAutofit/>
          </a:bodyPr>
          <a:lstStyle/>
          <a:p>
            <a:pPr marL="0" indent="0" algn="ctr">
              <a:buNone/>
            </a:pPr>
            <a:r>
              <a:rPr lang="es-ES" dirty="0" smtClean="0"/>
              <a:t>Y no </a:t>
            </a:r>
            <a:r>
              <a:rPr lang="es-ES" dirty="0"/>
              <a:t>sean sordos a la Palabra de Dios, porque si no lo aceptan y </a:t>
            </a:r>
            <a:r>
              <a:rPr lang="es-ES" dirty="0" smtClean="0"/>
              <a:t>no se </a:t>
            </a:r>
            <a:r>
              <a:rPr lang="es-ES" dirty="0"/>
              <a:t>preparan, </a:t>
            </a:r>
            <a:r>
              <a:rPr lang="es-ES" dirty="0" smtClean="0"/>
              <a:t>esperando </a:t>
            </a:r>
            <a:r>
              <a:rPr lang="es-ES" dirty="0"/>
              <a:t>que se cumpla para ver si es cierto</a:t>
            </a:r>
            <a:r>
              <a:rPr lang="es-ES" dirty="0" smtClean="0"/>
              <a:t>, </a:t>
            </a:r>
            <a:r>
              <a:rPr lang="es-ES" dirty="0"/>
              <a:t>les sucederá lo mismo que a </a:t>
            </a:r>
            <a:r>
              <a:rPr lang="es-ES" dirty="0" smtClean="0"/>
              <a:t>ellos, </a:t>
            </a:r>
            <a:r>
              <a:rPr lang="es-ES" dirty="0"/>
              <a:t>que todos perecieron en el diluvio, porque </a:t>
            </a:r>
            <a:r>
              <a:rPr lang="es-ES" dirty="0" smtClean="0"/>
              <a:t>dudaron, y se olvidaron que </a:t>
            </a:r>
          </a:p>
          <a:p>
            <a:pPr marL="0" indent="0" algn="ctr">
              <a:buNone/>
            </a:pPr>
            <a:r>
              <a:rPr lang="es-ES" b="1" dirty="0" smtClean="0"/>
              <a:t>LA </a:t>
            </a:r>
            <a:r>
              <a:rPr lang="es-ES" b="1" dirty="0"/>
              <a:t>VERDAD SIEMPRE TRIUNFA.</a:t>
            </a:r>
          </a:p>
          <a:p>
            <a:endParaRPr lang="es-ES" dirty="0"/>
          </a:p>
          <a:p>
            <a:pPr marL="0" indent="0" algn="ctr">
              <a:buNone/>
            </a:pPr>
            <a:r>
              <a:rPr lang="es-ES" b="1" dirty="0">
                <a:solidFill>
                  <a:srgbClr val="FF0000"/>
                </a:solidFill>
              </a:rPr>
              <a:t>Números 23:19 </a:t>
            </a:r>
            <a:r>
              <a:rPr lang="es-ES" dirty="0"/>
              <a:t>dice: "</a:t>
            </a:r>
            <a:r>
              <a:rPr lang="es-ES" i="1" dirty="0">
                <a:latin typeface="Bell MT" panose="02020503060305020303" pitchFamily="18" charset="0"/>
              </a:rPr>
              <a:t>Dios no es hombre, para que mienta; ni hijo de hombre para que se arrepienta: Él dijo, ¿y no hará? Habló, ¿y no lo ejecutará</a:t>
            </a:r>
            <a:r>
              <a:rPr lang="es-ES" dirty="0"/>
              <a:t>?" </a:t>
            </a:r>
            <a:endParaRPr lang="es-ES" dirty="0" smtClean="0"/>
          </a:p>
          <a:p>
            <a:endParaRPr lang="es-ES" dirty="0"/>
          </a:p>
        </p:txBody>
      </p:sp>
    </p:spTree>
    <p:extLst>
      <p:ext uri="{BB962C8B-B14F-4D97-AF65-F5344CB8AC3E}">
        <p14:creationId xmlns:p14="http://schemas.microsoft.com/office/powerpoint/2010/main" val="26659662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Autofit/>
          </a:bodyPr>
          <a:lstStyle/>
          <a:p>
            <a:r>
              <a:rPr lang="es-CO" sz="3600" b="1" i="1" dirty="0">
                <a:effectLst>
                  <a:outerShdw blurRad="38100" dist="38100" dir="2700000" algn="tl">
                    <a:srgbClr val="000000">
                      <a:alpha val="43137"/>
                    </a:srgbClr>
                  </a:outerShdw>
                </a:effectLst>
              </a:rPr>
              <a:t>LA VERDAD SIEMPRE TRIUNFA: </a:t>
            </a:r>
          </a:p>
        </p:txBody>
      </p:sp>
      <p:sp>
        <p:nvSpPr>
          <p:cNvPr id="3" name="Marcador de contenido 2"/>
          <p:cNvSpPr>
            <a:spLocks noGrp="1"/>
          </p:cNvSpPr>
          <p:nvPr>
            <p:ph idx="1"/>
          </p:nvPr>
        </p:nvSpPr>
        <p:spPr>
          <a:xfrm>
            <a:off x="504967" y="1672208"/>
            <a:ext cx="11077433" cy="5069160"/>
          </a:xfrm>
        </p:spPr>
        <p:style>
          <a:lnRef idx="1">
            <a:schemeClr val="accent2"/>
          </a:lnRef>
          <a:fillRef idx="2">
            <a:schemeClr val="accent2"/>
          </a:fillRef>
          <a:effectRef idx="1">
            <a:schemeClr val="accent2"/>
          </a:effectRef>
          <a:fontRef idx="minor">
            <a:schemeClr val="dk1"/>
          </a:fontRef>
        </p:style>
        <p:txBody>
          <a:bodyPr>
            <a:normAutofit fontScale="92500"/>
          </a:bodyPr>
          <a:lstStyle/>
          <a:p>
            <a:pPr marL="0" indent="0" algn="ctr">
              <a:buNone/>
            </a:pPr>
            <a:r>
              <a:rPr lang="es-ES" b="1" dirty="0" smtClean="0"/>
              <a:t>En </a:t>
            </a:r>
            <a:r>
              <a:rPr lang="es-ES" b="1" dirty="0"/>
              <a:t>e tiempo de Noé, todo lo </a:t>
            </a:r>
            <a:r>
              <a:rPr lang="es-ES" b="1" dirty="0" smtClean="0"/>
              <a:t>visible </a:t>
            </a:r>
            <a:r>
              <a:rPr lang="es-ES" b="1" dirty="0"/>
              <a:t>estaba en su </a:t>
            </a:r>
            <a:r>
              <a:rPr lang="es-ES" b="1" dirty="0" smtClean="0"/>
              <a:t>contra </a:t>
            </a:r>
            <a:endParaRPr lang="es-ES" b="1" dirty="0"/>
          </a:p>
          <a:p>
            <a:pPr lvl="1"/>
            <a:r>
              <a:rPr lang="es-ES" dirty="0"/>
              <a:t>(</a:t>
            </a:r>
            <a:r>
              <a:rPr lang="es-ES" sz="2900" b="1" dirty="0"/>
              <a:t>1</a:t>
            </a:r>
            <a:r>
              <a:rPr lang="es-ES" dirty="0"/>
              <a:t>).  L</a:t>
            </a:r>
            <a:r>
              <a:rPr lang="es-ES" dirty="0" smtClean="0"/>
              <a:t>a </a:t>
            </a:r>
            <a:r>
              <a:rPr lang="es-ES" dirty="0"/>
              <a:t>gran mayoría de personas que contradecían su mensaje, con los sabios de su tiempo, que encabezan la oposición. lo </a:t>
            </a:r>
            <a:r>
              <a:rPr lang="es-ES" dirty="0" smtClean="0"/>
              <a:t>cual </a:t>
            </a:r>
            <a:r>
              <a:rPr lang="es-ES" dirty="0"/>
              <a:t>presagiaba un retundo fracaso. </a:t>
            </a:r>
          </a:p>
          <a:p>
            <a:endParaRPr lang="es-ES" dirty="0"/>
          </a:p>
          <a:p>
            <a:pPr lvl="1"/>
            <a:r>
              <a:rPr lang="es-ES" dirty="0"/>
              <a:t>(</a:t>
            </a:r>
            <a:r>
              <a:rPr lang="es-ES" sz="3000" b="1" dirty="0"/>
              <a:t>2</a:t>
            </a:r>
            <a:r>
              <a:rPr lang="es-ES" dirty="0"/>
              <a:t>). Nunca había llovido, por tanto, tildaban a Noé de "loco", y "fanático", </a:t>
            </a:r>
            <a:r>
              <a:rPr lang="es-ES" dirty="0" smtClean="0"/>
              <a:t>y el mundo se reía de la locura del iluso anciano. Pero </a:t>
            </a:r>
            <a:r>
              <a:rPr lang="es-ES" dirty="0"/>
              <a:t>a pesar de que todo estaba en su contra, Noé proseguía en la construcción del </a:t>
            </a:r>
            <a:r>
              <a:rPr lang="es-ES" dirty="0" smtClean="0"/>
              <a:t>arca, en “tierra seca”. </a:t>
            </a:r>
            <a:r>
              <a:rPr lang="es-ES" dirty="0" smtClean="0">
                <a:latin typeface="Bell MT" panose="02020503060305020303" pitchFamily="18" charset="0"/>
              </a:rPr>
              <a:t>Y “permanecía firme como una roca en medio de la tempestad. Rodeado del desdén y el ridículo popular</a:t>
            </a:r>
            <a:r>
              <a:rPr lang="es-ES" dirty="0" smtClean="0"/>
              <a:t>” predicando el mensaje de Dios, y construyendo sin hacerle caso a sus opositores.  </a:t>
            </a:r>
            <a:endParaRPr lang="es-ES" dirty="0"/>
          </a:p>
          <a:p>
            <a:endParaRPr lang="es-ES" dirty="0"/>
          </a:p>
        </p:txBody>
      </p:sp>
    </p:spTree>
    <p:extLst>
      <p:ext uri="{BB962C8B-B14F-4D97-AF65-F5344CB8AC3E}">
        <p14:creationId xmlns:p14="http://schemas.microsoft.com/office/powerpoint/2010/main" val="27035436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style>
          <a:lnRef idx="0">
            <a:schemeClr val="accent1"/>
          </a:lnRef>
          <a:fillRef idx="3">
            <a:schemeClr val="accent1"/>
          </a:fillRef>
          <a:effectRef idx="3">
            <a:schemeClr val="accent1"/>
          </a:effectRef>
          <a:fontRef idx="minor">
            <a:schemeClr val="lt1"/>
          </a:fontRef>
        </p:style>
        <p:txBody>
          <a:bodyPr>
            <a:normAutofit fontScale="90000"/>
          </a:bodyPr>
          <a:lstStyle/>
          <a:p>
            <a:r>
              <a:rPr lang="es-CO" dirty="0" smtClean="0"/>
              <a:t>Dios le comunicó su Voluntad a Noé, y Noé le creyó a Dios.</a:t>
            </a:r>
            <a:endParaRPr lang="es-CO" dirty="0"/>
          </a:p>
        </p:txBody>
      </p:sp>
      <p:sp>
        <p:nvSpPr>
          <p:cNvPr id="3" name="Marcador de contenido 2"/>
          <p:cNvSpPr>
            <a:spLocks noGrp="1"/>
          </p:cNvSpPr>
          <p:nvPr>
            <p:ph idx="1"/>
          </p:nvPr>
        </p:nvSpPr>
        <p:spPr>
          <a:xfrm>
            <a:off x="1981200" y="5301208"/>
            <a:ext cx="8229600" cy="1296144"/>
          </a:xfrm>
        </p:spPr>
        <p:style>
          <a:lnRef idx="0">
            <a:schemeClr val="accent1"/>
          </a:lnRef>
          <a:fillRef idx="3">
            <a:schemeClr val="accent1"/>
          </a:fillRef>
          <a:effectRef idx="3">
            <a:schemeClr val="accent1"/>
          </a:effectRef>
          <a:fontRef idx="minor">
            <a:schemeClr val="lt1"/>
          </a:fontRef>
        </p:style>
        <p:txBody>
          <a:bodyPr>
            <a:normAutofit fontScale="92500" lnSpcReduction="20000"/>
          </a:bodyPr>
          <a:lstStyle/>
          <a:p>
            <a:pPr marL="0" indent="0" algn="ctr">
              <a:buNone/>
            </a:pPr>
            <a:r>
              <a:rPr lang="es-CO" dirty="0" smtClean="0"/>
              <a:t>Y esa fe la demostró por la obediencia, he invirtió todos sus vienes en la construcción del arca, porque sabía que todo se perdería.</a:t>
            </a:r>
            <a:endParaRPr lang="es-CO" dirty="0"/>
          </a:p>
        </p:txBody>
      </p:sp>
      <p:pic>
        <p:nvPicPr>
          <p:cNvPr id="4" name="Imagen 3"/>
          <p:cNvPicPr>
            <a:picLocks noChangeAspect="1"/>
          </p:cNvPicPr>
          <p:nvPr/>
        </p:nvPicPr>
        <p:blipFill>
          <a:blip r:embed="rId2"/>
          <a:stretch>
            <a:fillRect/>
          </a:stretch>
        </p:blipFill>
        <p:spPr>
          <a:xfrm>
            <a:off x="6744072" y="1700809"/>
            <a:ext cx="3466728" cy="3249910"/>
          </a:xfrm>
          <a:prstGeom prst="rect">
            <a:avLst/>
          </a:prstGeom>
          <a:scene3d>
            <a:camera prst="orthographicFront"/>
            <a:lightRig rig="threePt" dir="t"/>
          </a:scene3d>
          <a:sp3d>
            <a:bevelT w="165100" prst="coolSlant"/>
          </a:sp3d>
        </p:spPr>
      </p:pic>
      <p:pic>
        <p:nvPicPr>
          <p:cNvPr id="6" name="Imagen 5"/>
          <p:cNvPicPr>
            <a:picLocks noChangeAspect="1"/>
          </p:cNvPicPr>
          <p:nvPr/>
        </p:nvPicPr>
        <p:blipFill>
          <a:blip r:embed="rId3"/>
          <a:stretch>
            <a:fillRect/>
          </a:stretch>
        </p:blipFill>
        <p:spPr>
          <a:xfrm>
            <a:off x="1981200" y="1700808"/>
            <a:ext cx="4402832" cy="3249910"/>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8664559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36728" y="177421"/>
            <a:ext cx="11232108" cy="6400799"/>
          </a:xfrm>
        </p:spPr>
        <p:style>
          <a:lnRef idx="1">
            <a:schemeClr val="accent2"/>
          </a:lnRef>
          <a:fillRef idx="2">
            <a:schemeClr val="accent2"/>
          </a:fillRef>
          <a:effectRef idx="1">
            <a:schemeClr val="accent2"/>
          </a:effectRef>
          <a:fontRef idx="minor">
            <a:schemeClr val="dk1"/>
          </a:fontRef>
        </p:style>
        <p:txBody>
          <a:bodyPr>
            <a:noAutofit/>
          </a:bodyPr>
          <a:lstStyle/>
          <a:p>
            <a:r>
              <a:rPr lang="es-ES" sz="2800" dirty="0"/>
              <a:t>Lo único que había a su favor era la Palabra de Dios, quien “mediante un santo ángel, comunicó a Noé su propósito, y le ordenó construir un arca”. </a:t>
            </a:r>
            <a:r>
              <a:rPr lang="es-ES" sz="2800" u="sng" dirty="0">
                <a:solidFill>
                  <a:srgbClr val="FF0000"/>
                </a:solidFill>
              </a:rPr>
              <a:t>(Ver patriarcas y profetas p 81.2).</a:t>
            </a:r>
          </a:p>
          <a:p>
            <a:pPr lvl="1"/>
            <a:r>
              <a:rPr lang="es-ES" dirty="0"/>
              <a:t>Y le dijo: "</a:t>
            </a:r>
            <a:r>
              <a:rPr lang="es-ES" i="1" dirty="0">
                <a:latin typeface="Bell MT" panose="02020503060305020303" pitchFamily="18" charset="0"/>
              </a:rPr>
              <a:t>No contenderá mi Espíritu con el hombre para siempre, porque ciertamente él es carne; mas serán sus días ciento veinte años</a:t>
            </a:r>
            <a:r>
              <a:rPr lang="es-ES" dirty="0"/>
              <a:t>". </a:t>
            </a:r>
            <a:r>
              <a:rPr lang="es-ES" dirty="0">
                <a:solidFill>
                  <a:srgbClr val="FF0000"/>
                </a:solidFill>
              </a:rPr>
              <a:t>(Ge. 6:3). </a:t>
            </a:r>
            <a:r>
              <a:rPr lang="es-ES" dirty="0">
                <a:solidFill>
                  <a:schemeClr val="tx1"/>
                </a:solidFill>
              </a:rPr>
              <a:t>Y eso le bastaba, </a:t>
            </a:r>
          </a:p>
          <a:p>
            <a:pPr lvl="1"/>
            <a:r>
              <a:rPr lang="es-ES" dirty="0"/>
              <a:t>O sea que “solo vivirían 120 años”, a partir del momento que Dios lo dijo. En 1536, antes del diluvio ocurrió en el 1656, después del pecado de Adán. </a:t>
            </a:r>
          </a:p>
          <a:p>
            <a:pPr marL="400050"/>
            <a:r>
              <a:rPr lang="es-ES" sz="2800" dirty="0"/>
              <a:t>Por tanto, a pesar de la oposición, Noé persistía en la obra que Dios le había encomendado, Construir un arca, para salvar a su familia y todos los que creyeran su mensaje.  Tal era su convicción que “</a:t>
            </a:r>
            <a:r>
              <a:rPr lang="es-ES" sz="2800" i="1" dirty="0">
                <a:latin typeface="Bell MT" panose="02020503060305020303" pitchFamily="18" charset="0"/>
              </a:rPr>
              <a:t>todo lo que tenía lo invirtió en el arca”. </a:t>
            </a:r>
            <a:r>
              <a:rPr lang="es-ES" sz="2800" dirty="0">
                <a:latin typeface="Bell MT" panose="02020503060305020303" pitchFamily="18" charset="0"/>
              </a:rPr>
              <a:t>Fue tan fiel a su cometido que</a:t>
            </a:r>
            <a:r>
              <a:rPr lang="es-ES" sz="2800" i="1" dirty="0">
                <a:latin typeface="Bell MT" panose="02020503060305020303" pitchFamily="18" charset="0"/>
              </a:rPr>
              <a:t> </a:t>
            </a:r>
            <a:r>
              <a:rPr lang="es-ES" sz="2800" dirty="0">
                <a:solidFill>
                  <a:srgbClr val="FF0000"/>
                </a:solidFill>
                <a:latin typeface="Bell MT" panose="02020503060305020303" pitchFamily="18" charset="0"/>
              </a:rPr>
              <a:t>(Ge.7:22) </a:t>
            </a:r>
            <a:r>
              <a:rPr lang="es-ES" sz="2800" dirty="0">
                <a:latin typeface="Bell MT" panose="02020503060305020303" pitchFamily="18" charset="0"/>
              </a:rPr>
              <a:t>dice: “</a:t>
            </a:r>
            <a:r>
              <a:rPr lang="es-ES" sz="2800" i="1" dirty="0">
                <a:latin typeface="Bell MT" panose="02020503060305020303" pitchFamily="18" charset="0"/>
              </a:rPr>
              <a:t>Y lo hizo así Noé; hizo conforme a todo lo que Dios le mandó</a:t>
            </a:r>
            <a:r>
              <a:rPr lang="es-ES" sz="2800" dirty="0">
                <a:latin typeface="Bell MT" panose="02020503060305020303" pitchFamily="18" charset="0"/>
              </a:rPr>
              <a:t>”. </a:t>
            </a:r>
          </a:p>
        </p:txBody>
      </p:sp>
    </p:spTree>
    <p:extLst>
      <p:ext uri="{BB962C8B-B14F-4D97-AF65-F5344CB8AC3E}">
        <p14:creationId xmlns:p14="http://schemas.microsoft.com/office/powerpoint/2010/main" val="8050093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68489" y="260648"/>
            <a:ext cx="11354937" cy="6336704"/>
          </a:xfrm>
        </p:spPr>
        <p:style>
          <a:lnRef idx="1">
            <a:schemeClr val="accent2"/>
          </a:lnRef>
          <a:fillRef idx="2">
            <a:schemeClr val="accent2"/>
          </a:fillRef>
          <a:effectRef idx="1">
            <a:schemeClr val="accent2"/>
          </a:effectRef>
          <a:fontRef idx="minor">
            <a:schemeClr val="dk1"/>
          </a:fontRef>
        </p:style>
        <p:txBody>
          <a:bodyPr>
            <a:normAutofit/>
          </a:bodyPr>
          <a:lstStyle/>
          <a:p>
            <a:r>
              <a:rPr lang="es-CO" sz="2400" dirty="0"/>
              <a:t>Terminada la construcción del arca, “</a:t>
            </a:r>
            <a:r>
              <a:rPr lang="es-CO" sz="2400" u="sng" dirty="0"/>
              <a:t>su tiempo de gracia estaba a punto de concluir</a:t>
            </a:r>
            <a:r>
              <a:rPr lang="es-CO" sz="2400" dirty="0"/>
              <a:t>. </a:t>
            </a:r>
            <a:r>
              <a:rPr lang="es-CO" sz="2400" u="sng" dirty="0"/>
              <a:t>Noé había seguido fielmente las instrucciones que había recibido de Dios. El arca se terminó en todos sus aspectos como Dios lo había mandado</a:t>
            </a:r>
            <a:r>
              <a:rPr lang="es-CO" sz="2400" dirty="0"/>
              <a:t>”…”Y entonces el siervo de Dios dirigió su última y solemne suplica a la gente. </a:t>
            </a:r>
            <a:r>
              <a:rPr lang="es-CO" sz="2400" u="sng" dirty="0"/>
              <a:t>Con anhelo indecible, les rogo que buscasen refugio mientras era posible enc</a:t>
            </a:r>
            <a:r>
              <a:rPr lang="es-CO" sz="2400" dirty="0"/>
              <a:t>ontrarlo. Nuevamente rechazaron sus palabras, y alzaron sus voces en son de </a:t>
            </a:r>
            <a:r>
              <a:rPr lang="es-CO" sz="2400" u="sng" dirty="0"/>
              <a:t>burla</a:t>
            </a:r>
            <a:r>
              <a:rPr lang="es-CO" sz="2400" dirty="0"/>
              <a:t> y de </a:t>
            </a:r>
            <a:r>
              <a:rPr lang="es-CO" sz="2400" u="sng" dirty="0"/>
              <a:t>mofa</a:t>
            </a:r>
            <a:r>
              <a:rPr lang="es-CO" sz="2400" dirty="0"/>
              <a:t>”. Y nadie respondió, lo cual parecía un rotundo fracaso para Noé, y parecía que la gran mayoría tenia la razón, como los “hombres de fama, los sabios, los prudentes, y los grandes lo habían comprendido”. Habían echado por tierra el mensaje de los 120 años, y el diluvio, diciendo que todo era una falsedad, un engaño de Noé. “El mundo se reía de la locura del iluso anciano”. “Y resistieron al Espíritu que cómbense de pecado”.</a:t>
            </a:r>
          </a:p>
          <a:p>
            <a:r>
              <a:rPr lang="es-CO" sz="2400" dirty="0"/>
              <a:t>Hermanos, era tal la presión ejercida contra Noé, que al final, aún sus mismos hermanos en la fe lo dejaron solo: “Matusalén y sus hijos,… le ayudaron en la construcción del arca”, dice: </a:t>
            </a:r>
            <a:r>
              <a:rPr lang="es-CO" sz="2400" dirty="0">
                <a:solidFill>
                  <a:srgbClr val="FF0000"/>
                </a:solidFill>
              </a:rPr>
              <a:t>(PP: 81.3). </a:t>
            </a:r>
            <a:r>
              <a:rPr lang="es-CO" sz="2400" dirty="0"/>
              <a:t>Digo que lo dejaron solo, porque finalmente, solamente Noé y su familia ingresaron al arca, que hubiera podido salvar a todos los que  perseveraran en la fe, pero no lo hicieron.</a:t>
            </a:r>
          </a:p>
        </p:txBody>
      </p:sp>
    </p:spTree>
    <p:extLst>
      <p:ext uri="{BB962C8B-B14F-4D97-AF65-F5344CB8AC3E}">
        <p14:creationId xmlns:p14="http://schemas.microsoft.com/office/powerpoint/2010/main" val="18517383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0376" y="404664"/>
            <a:ext cx="11341290" cy="6120680"/>
          </a:xfrm>
          <a:scene3d>
            <a:camera prst="orthographicFront"/>
            <a:lightRig rig="threePt" dir="t"/>
          </a:scene3d>
          <a:sp3d>
            <a:bevelT w="139700" prst="cross"/>
          </a:sp3d>
        </p:spPr>
        <p:style>
          <a:lnRef idx="1">
            <a:schemeClr val="accent2"/>
          </a:lnRef>
          <a:fillRef idx="2">
            <a:schemeClr val="accent2"/>
          </a:fillRef>
          <a:effectRef idx="1">
            <a:schemeClr val="accent2"/>
          </a:effectRef>
          <a:fontRef idx="minor">
            <a:schemeClr val="dk1"/>
          </a:fontRef>
        </p:style>
        <p:txBody>
          <a:bodyPr>
            <a:normAutofit/>
          </a:bodyPr>
          <a:lstStyle/>
          <a:p>
            <a:pPr marL="0" indent="0" algn="ctr">
              <a:buNone/>
            </a:pPr>
            <a:r>
              <a:rPr lang="es-ES" dirty="0"/>
              <a:t>“De repente reinó silencio entre aquella multitud escarnecedora. Animales de toda clase, desde los más feroces hasta los más mansos, se veían venir de las montañas y los bosques , dirigirse tranquilamente hacia el arca. </a:t>
            </a:r>
            <a:endParaRPr lang="es-ES" dirty="0" smtClean="0"/>
          </a:p>
          <a:p>
            <a:pPr marL="0" indent="0" algn="ctr">
              <a:buNone/>
            </a:pPr>
            <a:endParaRPr lang="es-ES" dirty="0" smtClean="0"/>
          </a:p>
          <a:p>
            <a:pPr marL="0" indent="0" algn="ctr">
              <a:buNone/>
            </a:pPr>
            <a:r>
              <a:rPr lang="es-ES" dirty="0" smtClean="0"/>
              <a:t>Se </a:t>
            </a:r>
            <a:r>
              <a:rPr lang="es-ES" dirty="0"/>
              <a:t>oyó un ruido como de un fuerte viento, y he aquí los pájaros que venían de todas direcciones en tal cantidad que oscurecieron los cielos, y entraban en el arca en perfecto orden. </a:t>
            </a:r>
            <a:endParaRPr lang="es-ES" dirty="0" smtClean="0"/>
          </a:p>
          <a:p>
            <a:pPr marL="0" indent="0" algn="ctr">
              <a:buNone/>
            </a:pPr>
            <a:endParaRPr lang="es-ES" dirty="0" smtClean="0"/>
          </a:p>
          <a:p>
            <a:pPr marL="0" indent="0" algn="ctr">
              <a:buNone/>
            </a:pPr>
            <a:r>
              <a:rPr lang="es-ES" dirty="0" smtClean="0"/>
              <a:t>Los </a:t>
            </a:r>
            <a:r>
              <a:rPr lang="es-ES" dirty="0"/>
              <a:t>animales obedecían la palabra de Dios, mientras que los hombres la desobedecían”. </a:t>
            </a:r>
          </a:p>
          <a:p>
            <a:endParaRPr lang="es-CO" dirty="0"/>
          </a:p>
        </p:txBody>
      </p:sp>
    </p:spTree>
    <p:extLst>
      <p:ext uri="{BB962C8B-B14F-4D97-AF65-F5344CB8AC3E}">
        <p14:creationId xmlns:p14="http://schemas.microsoft.com/office/powerpoint/2010/main" val="37198643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72955" y="404664"/>
            <a:ext cx="11436824" cy="6192688"/>
          </a:xfrm>
        </p:spPr>
        <p:style>
          <a:lnRef idx="1">
            <a:schemeClr val="accent2"/>
          </a:lnRef>
          <a:fillRef idx="2">
            <a:schemeClr val="accent2"/>
          </a:fillRef>
          <a:effectRef idx="1">
            <a:schemeClr val="accent2"/>
          </a:effectRef>
          <a:fontRef idx="minor">
            <a:schemeClr val="dk1"/>
          </a:fontRef>
        </p:style>
        <p:txBody>
          <a:bodyPr>
            <a:normAutofit/>
          </a:bodyPr>
          <a:lstStyle/>
          <a:p>
            <a:pPr lvl="1"/>
            <a:r>
              <a:rPr lang="es-ES" dirty="0" smtClean="0"/>
              <a:t>Con sobrada razón Dios dice</a:t>
            </a:r>
            <a:r>
              <a:rPr lang="es-ES" dirty="0"/>
              <a:t>:  “</a:t>
            </a:r>
            <a:r>
              <a:rPr lang="es-ES" i="1" dirty="0">
                <a:latin typeface="Bell MT" panose="02020503060305020303" pitchFamily="18" charset="0"/>
              </a:rPr>
              <a:t>Conoce el buey a su amo, y el burro el pesebre del dueño; Israel no conoce, mi pueblo no </a:t>
            </a:r>
            <a:r>
              <a:rPr lang="es-ES" i="1" dirty="0" smtClean="0">
                <a:latin typeface="Bell MT" panose="02020503060305020303" pitchFamily="18" charset="0"/>
              </a:rPr>
              <a:t>recapacita</a:t>
            </a:r>
            <a:r>
              <a:rPr lang="es-ES" dirty="0" smtClean="0"/>
              <a:t>“. </a:t>
            </a:r>
            <a:r>
              <a:rPr lang="es-ES" dirty="0" smtClean="0">
                <a:solidFill>
                  <a:srgbClr val="FF0000"/>
                </a:solidFill>
              </a:rPr>
              <a:t>(Is.1:3).</a:t>
            </a:r>
          </a:p>
          <a:p>
            <a:r>
              <a:rPr lang="es-ES" sz="2800" dirty="0"/>
              <a:t>Y las evidencias que tenemos es que, según lo dice un predicador, habían en el tiempo de Noé, 100 millones de personas, y nadie acepto el llamado de Dios, a través de su siervo, excepto él y su familia, ocho personas, no más, muriendo 99´999.992 personas, que esperaron hasta última hora para ver si el mensaje de Noé era verdadero.</a:t>
            </a:r>
          </a:p>
          <a:p>
            <a:r>
              <a:rPr lang="es-ES" sz="2800" dirty="0"/>
              <a:t>Tremendo mensaje para nosotros hoy, a pesar de que Noé predico durante 120 años el mensaje que Días le había revelado, nadie le creyó, y le creyeron más bien a los “hombres de fama, los sabios y los prudentes”. Por ende, la sentencia ya estaba determinada:   «¡</a:t>
            </a:r>
            <a:r>
              <a:rPr lang="es-ES" sz="2800" i="1" dirty="0">
                <a:latin typeface="Bell MT" panose="02020503060305020303" pitchFamily="18" charset="0"/>
              </a:rPr>
              <a:t>Maldito el hombre que confía en el hombre! ¡Maldito el que se apoya en su propia fuerza y aparta su corazón del Señor</a:t>
            </a:r>
            <a:r>
              <a:rPr lang="es-ES" sz="2800" dirty="0"/>
              <a:t>!”. </a:t>
            </a:r>
            <a:r>
              <a:rPr lang="es-ES" sz="2800" dirty="0">
                <a:solidFill>
                  <a:srgbClr val="FF0000"/>
                </a:solidFill>
              </a:rPr>
              <a:t>(Jer.17:5).</a:t>
            </a:r>
            <a:endParaRPr lang="es-CO" sz="2800" dirty="0">
              <a:solidFill>
                <a:srgbClr val="FF0000"/>
              </a:solidFill>
            </a:endParaRPr>
          </a:p>
        </p:txBody>
      </p:sp>
    </p:spTree>
    <p:extLst>
      <p:ext uri="{BB962C8B-B14F-4D97-AF65-F5344CB8AC3E}">
        <p14:creationId xmlns:p14="http://schemas.microsoft.com/office/powerpoint/2010/main" val="19118442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54842" y="404664"/>
            <a:ext cx="11395880" cy="6192688"/>
          </a:xfrm>
        </p:spPr>
        <p:style>
          <a:lnRef idx="1">
            <a:schemeClr val="accent2"/>
          </a:lnRef>
          <a:fillRef idx="2">
            <a:schemeClr val="accent2"/>
          </a:fillRef>
          <a:effectRef idx="1">
            <a:schemeClr val="accent2"/>
          </a:effectRef>
          <a:fontRef idx="minor">
            <a:schemeClr val="dk1"/>
          </a:fontRef>
        </p:style>
        <p:txBody>
          <a:bodyPr>
            <a:normAutofit lnSpcReduction="10000"/>
          </a:bodyPr>
          <a:lstStyle/>
          <a:p>
            <a:r>
              <a:rPr lang="es-ES" sz="2800" dirty="0"/>
              <a:t>A pesar de que todo estaba en contra de Noé, la pregunta es: </a:t>
            </a:r>
            <a:r>
              <a:rPr lang="es-ES" sz="2800" b="1" dirty="0"/>
              <a:t>¿Quien tenía la razón? ¿La mayoría, o ese pequeño grupo, que le creyó a Dios?  </a:t>
            </a:r>
          </a:p>
          <a:p>
            <a:pPr marL="400050" lvl="1" indent="0">
              <a:buNone/>
            </a:pPr>
            <a:r>
              <a:rPr lang="es-ES" sz="2400" dirty="0"/>
              <a:t>Las evidencias nos dicen que la verdad la tenia ese pequeño grupo, formado por ocho personas, porque estaban basados en la Palabra de Dios. Ya que solamente estos se salvaron. Lo que demuestra que LA VERDAD SIEMPRE TRIUNFA. Y lo que había era una crisis de fe tremenda.</a:t>
            </a:r>
          </a:p>
          <a:p>
            <a:r>
              <a:rPr lang="es-ES" sz="2400" dirty="0" smtClean="0"/>
              <a:t>Por </a:t>
            </a:r>
            <a:r>
              <a:rPr lang="es-ES" sz="2400" dirty="0" smtClean="0"/>
              <a:t>lo tanto </a:t>
            </a:r>
            <a:r>
              <a:rPr lang="es-ES" sz="2400" dirty="0"/>
              <a:t>yo tengo la plena seguridad de que este mensaje de los 6000 años de pecado, procede de Dios, quien se lo reveló a su mensajera EGW conforme ella lo dice: “Por espacio de SEIS MIL AÑOS esa inteligencia maestra, después de haber sido la más alta entre los ángeles de Dios, no ha servido más que para el engaño y la ruina”. Y juego dice: “Mediante la iluminación del Espíritu Santo, las escenas de la lucha secular entre el bien y el mal fueron reveladas a quien escribe estas páginas” </a:t>
            </a:r>
            <a:r>
              <a:rPr lang="es-ES" sz="2400" dirty="0">
                <a:solidFill>
                  <a:srgbClr val="FF0000"/>
                </a:solidFill>
              </a:rPr>
              <a:t>(CS p, 12.2 y 13.1).</a:t>
            </a:r>
          </a:p>
          <a:p>
            <a:pPr marL="0" indent="0">
              <a:buNone/>
            </a:pPr>
            <a:r>
              <a:rPr lang="es-ES" sz="2600" dirty="0"/>
              <a:t>Y lo más trascendental es que los 6000 años de pecado los  menciona EGW </a:t>
            </a:r>
            <a:r>
              <a:rPr lang="es-ES" sz="2600" b="1" u="sng" dirty="0"/>
              <a:t>siete veces en el CS.</a:t>
            </a:r>
            <a:r>
              <a:rPr lang="es-ES" sz="2600" dirty="0"/>
              <a:t>  y en muchos de sus libros, demostrando con ello, su veracidad, ya que el número siete significa </a:t>
            </a:r>
            <a:r>
              <a:rPr lang="es-ES" sz="2600" b="1" dirty="0"/>
              <a:t>perfección, completo, totalidad, “como especialmente de Dio</a:t>
            </a:r>
            <a:r>
              <a:rPr lang="es-ES" sz="2600" dirty="0"/>
              <a:t>s”. En la semana de la creación, Cada 7º día era santo </a:t>
            </a:r>
            <a:r>
              <a:rPr lang="es-ES" sz="2600" b="1" dirty="0">
                <a:solidFill>
                  <a:srgbClr val="FF0000"/>
                </a:solidFill>
              </a:rPr>
              <a:t>(Ex. 20:8-11).</a:t>
            </a:r>
            <a:endParaRPr lang="es-ES" sz="3500" b="1" dirty="0">
              <a:solidFill>
                <a:srgbClr val="FF0000"/>
              </a:solidFill>
            </a:endParaRPr>
          </a:p>
        </p:txBody>
      </p:sp>
    </p:spTree>
    <p:extLst>
      <p:ext uri="{BB962C8B-B14F-4D97-AF65-F5344CB8AC3E}">
        <p14:creationId xmlns:p14="http://schemas.microsoft.com/office/powerpoint/2010/main" val="11723243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27545" y="332656"/>
            <a:ext cx="11368585" cy="6264696"/>
          </a:xfrm>
        </p:spPr>
        <p:style>
          <a:lnRef idx="1">
            <a:schemeClr val="accent2"/>
          </a:lnRef>
          <a:fillRef idx="2">
            <a:schemeClr val="accent2"/>
          </a:fillRef>
          <a:effectRef idx="1">
            <a:schemeClr val="accent2"/>
          </a:effectRef>
          <a:fontRef idx="minor">
            <a:schemeClr val="dk1"/>
          </a:fontRef>
        </p:style>
        <p:txBody>
          <a:bodyPr>
            <a:noAutofit/>
          </a:bodyPr>
          <a:lstStyle/>
          <a:p>
            <a:pPr marL="0" indent="0" algn="ctr">
              <a:buNone/>
            </a:pPr>
            <a:r>
              <a:rPr lang="es-ES" sz="2800" dirty="0"/>
              <a:t>La situación de la iglesia hoy, esta precisamente como la describió el Señor Jesús, que sería poco antes de su regreso, como en el tiempo del Noé, y de Lot. </a:t>
            </a:r>
          </a:p>
          <a:p>
            <a:pPr marL="0" indent="0" algn="ctr">
              <a:buNone/>
            </a:pPr>
            <a:r>
              <a:rPr lang="es-ES" dirty="0" smtClean="0">
                <a:solidFill>
                  <a:srgbClr val="FF0000"/>
                </a:solidFill>
              </a:rPr>
              <a:t>Luc.17:26-30</a:t>
            </a:r>
            <a:r>
              <a:rPr lang="es-ES" sz="2800" dirty="0">
                <a:solidFill>
                  <a:srgbClr val="FF0000"/>
                </a:solidFill>
              </a:rPr>
              <a:t>. </a:t>
            </a:r>
          </a:p>
          <a:p>
            <a:pPr marL="0" indent="0" algn="ctr">
              <a:buNone/>
            </a:pPr>
            <a:r>
              <a:rPr lang="es-ES" sz="2800" i="1" dirty="0"/>
              <a:t>“Como pasó en los días de Noé, así también será en los días del Hijo del Hombre: 27 Ellos comían y bebían; se casaban y se daban en casamiento, hasta el día en que Noé entró en el arca, y vino el diluvio y los destruyó a todos. </a:t>
            </a:r>
          </a:p>
          <a:p>
            <a:pPr marL="0" indent="0" algn="ctr">
              <a:buNone/>
            </a:pPr>
            <a:r>
              <a:rPr lang="es-ES" sz="2800" i="1" dirty="0"/>
              <a:t>28 Asimismo, también será como pasó en los días de Lot: Comían, bebían, compraban, vendían, plantaban y edificaban; 29 pero el día en que Lot salió de Sodoma, llovió del cielo fuego y azufre, y los destruyó a todos. </a:t>
            </a:r>
          </a:p>
          <a:p>
            <a:pPr marL="0" indent="0" algn="ctr">
              <a:buNone/>
            </a:pPr>
            <a:r>
              <a:rPr lang="es-ES" sz="2800" i="1" dirty="0"/>
              <a:t>30 Así será en el día en que se manifieste el Hijo del Hombre”.</a:t>
            </a:r>
          </a:p>
          <a:p>
            <a:pPr marL="0" indent="0" algn="ctr">
              <a:buNone/>
            </a:pPr>
            <a:r>
              <a:rPr lang="es-ES" sz="2400" b="1" i="1" dirty="0" smtClean="0"/>
              <a:t>Y </a:t>
            </a:r>
            <a:r>
              <a:rPr lang="es-ES" sz="2400" b="1" i="1" dirty="0"/>
              <a:t>PRECISAMENTE HOY, ESTAMOS A LAS PUERTAS DEL REGRESO DE CRISTO.</a:t>
            </a:r>
          </a:p>
        </p:txBody>
      </p:sp>
    </p:spTree>
    <p:extLst>
      <p:ext uri="{BB962C8B-B14F-4D97-AF65-F5344CB8AC3E}">
        <p14:creationId xmlns:p14="http://schemas.microsoft.com/office/powerpoint/2010/main" val="215213986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68490" y="116632"/>
            <a:ext cx="11409528" cy="6552728"/>
          </a:xfrm>
        </p:spPr>
        <p:style>
          <a:lnRef idx="1">
            <a:schemeClr val="accent2"/>
          </a:lnRef>
          <a:fillRef idx="2">
            <a:schemeClr val="accent2"/>
          </a:fillRef>
          <a:effectRef idx="1">
            <a:schemeClr val="accent2"/>
          </a:effectRef>
          <a:fontRef idx="minor">
            <a:schemeClr val="dk1"/>
          </a:fontRef>
        </p:style>
        <p:txBody>
          <a:bodyPr>
            <a:normAutofit fontScale="85000" lnSpcReduction="20000"/>
          </a:bodyPr>
          <a:lstStyle/>
          <a:p>
            <a:pPr marL="0" indent="0" algn="ctr">
              <a:buNone/>
            </a:pPr>
            <a:r>
              <a:rPr lang="es-ES" sz="2800" dirty="0"/>
              <a:t>Las tendencias de la mayoría de “cristianos” no convertidos, se ven en la iglesia, como se practicaba comúnmente en ese tiempo. </a:t>
            </a:r>
          </a:p>
          <a:p>
            <a:pPr marL="0" indent="0" algn="ctr">
              <a:buNone/>
            </a:pPr>
            <a:r>
              <a:rPr lang="es-ES" sz="2800" dirty="0"/>
              <a:t>Por ejemplo, se acepta el divorcio, y se aprueban los nuevos matrimonios, cosa que Dios desaprueba.</a:t>
            </a:r>
          </a:p>
          <a:p>
            <a:pPr marL="0" indent="0" algn="ctr">
              <a:buNone/>
            </a:pPr>
            <a:r>
              <a:rPr lang="es-ES" sz="2800" dirty="0">
                <a:solidFill>
                  <a:srgbClr val="FF0000"/>
                </a:solidFill>
              </a:rPr>
              <a:t> (Ver Mal.2:16; Rom.7:1-3). </a:t>
            </a:r>
          </a:p>
          <a:p>
            <a:pPr marL="0" indent="0" algn="ctr">
              <a:buNone/>
            </a:pPr>
            <a:endParaRPr lang="es-ES" sz="2800" dirty="0"/>
          </a:p>
          <a:p>
            <a:pPr marL="0" indent="0" algn="ctr">
              <a:buNone/>
            </a:pPr>
            <a:r>
              <a:rPr lang="es-ES" sz="2800" dirty="0"/>
              <a:t>Y Cristo quiere es una iglesia “</a:t>
            </a:r>
            <a:r>
              <a:rPr lang="es-ES" sz="2800" dirty="0">
                <a:latin typeface="Bell MT" panose="02020503060305020303" pitchFamily="18" charset="0"/>
              </a:rPr>
              <a:t>gloriosa que no tenga mancha ni arruga ni cosa semejante, sino que sea santa y sin falta</a:t>
            </a:r>
            <a:r>
              <a:rPr lang="es-ES" sz="2800" dirty="0"/>
              <a:t>”. </a:t>
            </a:r>
          </a:p>
          <a:p>
            <a:pPr marL="0" indent="0" algn="ctr">
              <a:buNone/>
            </a:pPr>
            <a:r>
              <a:rPr lang="es-ES" sz="2800" dirty="0">
                <a:solidFill>
                  <a:srgbClr val="FF0000"/>
                </a:solidFill>
              </a:rPr>
              <a:t>(Ef.5:27). </a:t>
            </a:r>
          </a:p>
          <a:p>
            <a:pPr marL="0" indent="0">
              <a:buNone/>
            </a:pPr>
            <a:endParaRPr lang="es-ES" sz="2800" dirty="0"/>
          </a:p>
          <a:p>
            <a:pPr marL="0" indent="0" algn="ctr">
              <a:buNone/>
            </a:pPr>
            <a:r>
              <a:rPr lang="es-ES" sz="2800" dirty="0"/>
              <a:t>Esa es la clase de iglesia que Dios ha querido tener </a:t>
            </a:r>
            <a:r>
              <a:rPr lang="es-ES" sz="2800" dirty="0" smtClean="0"/>
              <a:t>a  </a:t>
            </a:r>
            <a:r>
              <a:rPr lang="es-ES" sz="2800" dirty="0"/>
              <a:t>través de los siglos, </a:t>
            </a:r>
            <a:r>
              <a:rPr lang="es-ES" sz="2800" u="sng" dirty="0"/>
              <a:t>no una iglesia que se asemeje al mundo</a:t>
            </a:r>
            <a:r>
              <a:rPr lang="es-ES" sz="2800" dirty="0"/>
              <a:t>. Esa clase de iglesia la representa el remanente, como Noé, los profetas y los apóstoles. Y en el último tiempo esa iglesia estará representada por los 144.000, que habrán quedado cuando Cristo aparezca en las nubes del cielo. “</a:t>
            </a:r>
            <a:r>
              <a:rPr lang="es-ES" sz="2800" dirty="0">
                <a:latin typeface="Bell MT" panose="02020503060305020303" pitchFamily="18" charset="0"/>
              </a:rPr>
              <a:t>Estos son los que nunca se mancharon con mujeres, pues son vírgenes. Estos son los que siguen al Cordero por dondequiera que vaya. Estos fueron redimidos de entre los hombres, primicias para Dios y para el Cordero. </a:t>
            </a:r>
          </a:p>
          <a:p>
            <a:pPr marL="0" indent="0" algn="ctr">
              <a:buNone/>
            </a:pPr>
            <a:r>
              <a:rPr lang="es-ES" sz="2800" dirty="0" smtClean="0">
                <a:latin typeface="Bell MT" panose="02020503060305020303" pitchFamily="18" charset="0"/>
              </a:rPr>
              <a:t>Y </a:t>
            </a:r>
            <a:r>
              <a:rPr lang="es-ES" sz="2800" dirty="0">
                <a:latin typeface="Bell MT" panose="02020503060305020303" pitchFamily="18" charset="0"/>
              </a:rPr>
              <a:t>en sus bocas no se halló engaño; son sin mancha</a:t>
            </a:r>
            <a:r>
              <a:rPr lang="es-ES" sz="2800" dirty="0"/>
              <a:t>”. </a:t>
            </a:r>
            <a:r>
              <a:rPr lang="es-ES" sz="2800" dirty="0">
                <a:solidFill>
                  <a:srgbClr val="FF0000"/>
                </a:solidFill>
              </a:rPr>
              <a:t>(Ap.14:5; ver 2 Cor.11.2). </a:t>
            </a:r>
            <a:endParaRPr lang="es-CO" sz="2800" dirty="0">
              <a:solidFill>
                <a:srgbClr val="FF0000"/>
              </a:solidFill>
            </a:endParaRPr>
          </a:p>
        </p:txBody>
      </p:sp>
    </p:spTree>
    <p:extLst>
      <p:ext uri="{BB962C8B-B14F-4D97-AF65-F5344CB8AC3E}">
        <p14:creationId xmlns:p14="http://schemas.microsoft.com/office/powerpoint/2010/main" val="44879393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27546" y="278065"/>
            <a:ext cx="11452747" cy="6336704"/>
          </a:xfrm>
        </p:spPr>
        <p:style>
          <a:lnRef idx="1">
            <a:schemeClr val="accent2"/>
          </a:lnRef>
          <a:fillRef idx="2">
            <a:schemeClr val="accent2"/>
          </a:fillRef>
          <a:effectRef idx="1">
            <a:schemeClr val="accent2"/>
          </a:effectRef>
          <a:fontRef idx="minor">
            <a:schemeClr val="dk1"/>
          </a:fontRef>
        </p:style>
        <p:txBody>
          <a:bodyPr>
            <a:normAutofit fontScale="85000" lnSpcReduction="10000"/>
          </a:bodyPr>
          <a:lstStyle/>
          <a:p>
            <a:pPr marL="0" indent="0" algn="ctr">
              <a:buNone/>
            </a:pPr>
            <a:r>
              <a:rPr lang="es-ES" dirty="0"/>
              <a:t>E</a:t>
            </a:r>
            <a:r>
              <a:rPr lang="es-ES" dirty="0" smtClean="0"/>
              <a:t>s </a:t>
            </a:r>
            <a:r>
              <a:rPr lang="es-ES" dirty="0"/>
              <a:t>tan </a:t>
            </a:r>
            <a:r>
              <a:rPr lang="es-ES" dirty="0" smtClean="0"/>
              <a:t>critica </a:t>
            </a:r>
            <a:r>
              <a:rPr lang="es-ES" dirty="0"/>
              <a:t>la situación de la </a:t>
            </a:r>
            <a:r>
              <a:rPr lang="es-ES" dirty="0" smtClean="0"/>
              <a:t>iglesia delante de Dios, que </a:t>
            </a:r>
            <a:r>
              <a:rPr lang="es-ES" dirty="0"/>
              <a:t>EGW la describe así. </a:t>
            </a:r>
          </a:p>
          <a:p>
            <a:endParaRPr lang="es-ES" dirty="0"/>
          </a:p>
          <a:p>
            <a:pPr marL="0" indent="0" algn="ctr">
              <a:buNone/>
            </a:pPr>
            <a:r>
              <a:rPr lang="es-ES" dirty="0"/>
              <a:t>“</a:t>
            </a:r>
            <a:r>
              <a:rPr lang="es-ES" dirty="0">
                <a:solidFill>
                  <a:srgbClr val="FF0000"/>
                </a:solidFill>
                <a:latin typeface="Bell MT" panose="02020503060305020303" pitchFamily="18" charset="0"/>
              </a:rPr>
              <a:t>Es una solemne declaración la que hago a la iglesia, de que ni uno de cada 20 de aquellos cuyos nombres están registrados en los libros de la iglesia se hallan preparados para terminar su historia terrenal, y que estarían tan ciertamente sin Dios, y sin esperanza en el mundo </a:t>
            </a:r>
            <a:r>
              <a:rPr lang="es-ES" dirty="0" smtClean="0">
                <a:solidFill>
                  <a:srgbClr val="FF0000"/>
                </a:solidFill>
                <a:latin typeface="Bell MT" panose="02020503060305020303" pitchFamily="18" charset="0"/>
              </a:rPr>
              <a:t>como el </a:t>
            </a:r>
            <a:r>
              <a:rPr lang="es-ES" dirty="0">
                <a:solidFill>
                  <a:srgbClr val="FF0000"/>
                </a:solidFill>
                <a:latin typeface="Bell MT" panose="02020503060305020303" pitchFamily="18" charset="0"/>
              </a:rPr>
              <a:t>pecador común</a:t>
            </a:r>
            <a:r>
              <a:rPr lang="es-ES" dirty="0"/>
              <a:t>” </a:t>
            </a:r>
          </a:p>
          <a:p>
            <a:pPr marL="0" indent="0" algn="ctr">
              <a:buNone/>
            </a:pPr>
            <a:r>
              <a:rPr lang="es-ES" u="sng" dirty="0"/>
              <a:t>EUD. P.92; SC. P.52; MP C 52. </a:t>
            </a:r>
            <a:endParaRPr lang="es-ES" u="sng" dirty="0" smtClean="0"/>
          </a:p>
          <a:p>
            <a:pPr marL="0" indent="0" algn="ctr">
              <a:buNone/>
            </a:pPr>
            <a:endParaRPr lang="es-ES" u="sng" dirty="0" smtClean="0"/>
          </a:p>
          <a:p>
            <a:pPr marL="0" indent="0" algn="ctr">
              <a:buNone/>
            </a:pPr>
            <a:r>
              <a:rPr lang="es-ES" dirty="0" smtClean="0"/>
              <a:t>Y Ap.3:16, la describe como una iglesia “tibia” a quien Dios está a punto de vomitarla de su boca. </a:t>
            </a:r>
          </a:p>
          <a:p>
            <a:pPr marL="0" indent="0" algn="ctr">
              <a:buNone/>
            </a:pPr>
            <a:endParaRPr lang="es-ES" dirty="0" smtClean="0"/>
          </a:p>
          <a:p>
            <a:pPr marL="0" indent="0" algn="ctr">
              <a:buNone/>
            </a:pPr>
            <a:r>
              <a:rPr lang="es-ES" dirty="0" smtClean="0"/>
              <a:t>Terrible situación, hermanos y hermanas</a:t>
            </a:r>
            <a:r>
              <a:rPr lang="es-ES" dirty="0"/>
              <a:t>, </a:t>
            </a:r>
            <a:r>
              <a:rPr lang="es-ES" dirty="0" smtClean="0"/>
              <a:t>!</a:t>
            </a:r>
            <a:r>
              <a:rPr lang="es-ES" b="1" dirty="0" smtClean="0"/>
              <a:t>que </a:t>
            </a:r>
            <a:r>
              <a:rPr lang="es-ES" b="1" dirty="0"/>
              <a:t>ni uno de cada 20 </a:t>
            </a:r>
            <a:r>
              <a:rPr lang="es-ES" b="1" dirty="0" smtClean="0"/>
              <a:t>de </a:t>
            </a:r>
            <a:r>
              <a:rPr lang="es-ES" b="1" dirty="0"/>
              <a:t>aquellos cuyos nombres están registrados en los libros de la iglesia se hallan preparados para terminar su historia terrenal, y que estarían tan ciertamente sin Dios, y sin esperanza en el mundo </a:t>
            </a:r>
            <a:r>
              <a:rPr lang="es-ES" b="1" dirty="0" smtClean="0"/>
              <a:t>como el </a:t>
            </a:r>
            <a:r>
              <a:rPr lang="es-ES" b="1" dirty="0"/>
              <a:t>pecador </a:t>
            </a:r>
            <a:r>
              <a:rPr lang="es-ES" b="1" dirty="0" smtClean="0"/>
              <a:t>común</a:t>
            </a:r>
            <a:r>
              <a:rPr lang="es-ES" dirty="0" smtClean="0"/>
              <a:t>! </a:t>
            </a:r>
            <a:endParaRPr lang="es-ES" dirty="0"/>
          </a:p>
          <a:p>
            <a:endParaRPr lang="es-ES" dirty="0"/>
          </a:p>
          <a:p>
            <a:endParaRPr lang="es-CO" dirty="0"/>
          </a:p>
        </p:txBody>
      </p:sp>
    </p:spTree>
    <p:extLst>
      <p:ext uri="{BB962C8B-B14F-4D97-AF65-F5344CB8AC3E}">
        <p14:creationId xmlns:p14="http://schemas.microsoft.com/office/powerpoint/2010/main" val="299184858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68490" y="188640"/>
            <a:ext cx="11409528" cy="6480720"/>
          </a:xfrm>
        </p:spPr>
        <p:style>
          <a:lnRef idx="1">
            <a:schemeClr val="dk1"/>
          </a:lnRef>
          <a:fillRef idx="2">
            <a:schemeClr val="dk1"/>
          </a:fillRef>
          <a:effectRef idx="1">
            <a:schemeClr val="dk1"/>
          </a:effectRef>
          <a:fontRef idx="minor">
            <a:schemeClr val="dk1"/>
          </a:fontRef>
        </p:style>
        <p:txBody>
          <a:bodyPr>
            <a:noAutofit/>
          </a:bodyPr>
          <a:lstStyle/>
          <a:p>
            <a:pPr marL="0" indent="0" algn="ctr">
              <a:buNone/>
            </a:pPr>
            <a:r>
              <a:rPr lang="es-CO" sz="2800" dirty="0" smtClean="0"/>
              <a:t>Por </a:t>
            </a:r>
            <a:r>
              <a:rPr lang="es-CO" sz="2800" dirty="0"/>
              <a:t>esa razón es que yo invito a todos mis hermanos y hermanas, que se preocupen constantemente por mantener una relación viva, con Cristo Jesús, quien es el que realmente nos da la salvación, y no se conformen con que sus nombres estén registrados en el Libro de la iglesia.</a:t>
            </a:r>
          </a:p>
          <a:p>
            <a:pPr marL="0" indent="0" algn="ctr">
              <a:buNone/>
            </a:pPr>
            <a:r>
              <a:rPr lang="es-CO" sz="2800" dirty="0" smtClean="0"/>
              <a:t>Por </a:t>
            </a:r>
            <a:r>
              <a:rPr lang="es-CO" sz="2800" dirty="0"/>
              <a:t>eso es que Cristo dice: “</a:t>
            </a:r>
            <a:r>
              <a:rPr lang="es-CO" sz="2800" dirty="0">
                <a:latin typeface="Bell MT" panose="02020503060305020303" pitchFamily="18" charset="0"/>
              </a:rPr>
              <a:t>Permaneced en mi, y yo en vosotros</a:t>
            </a:r>
            <a:r>
              <a:rPr lang="es-CO" sz="2800" dirty="0"/>
              <a:t>”, </a:t>
            </a:r>
          </a:p>
          <a:p>
            <a:pPr marL="0" indent="0" algn="ctr">
              <a:buNone/>
            </a:pPr>
            <a:r>
              <a:rPr lang="es-CO" sz="2800" dirty="0">
                <a:solidFill>
                  <a:srgbClr val="FF0000"/>
                </a:solidFill>
              </a:rPr>
              <a:t>(Ju.15:4).</a:t>
            </a:r>
          </a:p>
          <a:p>
            <a:pPr marL="0" indent="0" algn="ctr">
              <a:buNone/>
            </a:pPr>
            <a:r>
              <a:rPr lang="es-CO" sz="2800" dirty="0"/>
              <a:t>y “</a:t>
            </a:r>
            <a:r>
              <a:rPr lang="es-CO" sz="2800" dirty="0">
                <a:latin typeface="Bell MT" panose="02020503060305020303" pitchFamily="18" charset="0"/>
              </a:rPr>
              <a:t>Fijos los ojos en Jesús</a:t>
            </a:r>
            <a:r>
              <a:rPr lang="es-CO" sz="2800" dirty="0"/>
              <a:t>”, </a:t>
            </a:r>
          </a:p>
          <a:p>
            <a:pPr marL="0" indent="0" algn="ctr">
              <a:buNone/>
            </a:pPr>
            <a:r>
              <a:rPr lang="es-CO" sz="2800" dirty="0">
                <a:solidFill>
                  <a:srgbClr val="FF0000"/>
                </a:solidFill>
              </a:rPr>
              <a:t>(Heb.12:2).</a:t>
            </a:r>
          </a:p>
          <a:p>
            <a:pPr marL="0" indent="0" algn="ctr">
              <a:buNone/>
            </a:pPr>
            <a:r>
              <a:rPr lang="es-CO" sz="2800" dirty="0" smtClean="0"/>
              <a:t>Estar </a:t>
            </a:r>
            <a:r>
              <a:rPr lang="es-CO" sz="2800" dirty="0"/>
              <a:t>siempre preparados porque en cualquier momento Dios los llama al descanso. </a:t>
            </a:r>
          </a:p>
          <a:p>
            <a:pPr marL="0" indent="0" algn="ctr">
              <a:buNone/>
            </a:pPr>
            <a:r>
              <a:rPr lang="es-CO" sz="2800" dirty="0"/>
              <a:t>O si no, estar preparados porque los 6000 años de pecado es el tiempo límite que Dios le ha señalado a Satanás para ponerle fin a los engaños en este mundo</a:t>
            </a:r>
            <a:r>
              <a:rPr lang="es-CO" sz="2800" dirty="0" smtClean="0"/>
              <a:t>. </a:t>
            </a:r>
            <a:endParaRPr lang="es-CO" sz="2800" dirty="0"/>
          </a:p>
        </p:txBody>
      </p:sp>
    </p:spTree>
    <p:extLst>
      <p:ext uri="{BB962C8B-B14F-4D97-AF65-F5344CB8AC3E}">
        <p14:creationId xmlns:p14="http://schemas.microsoft.com/office/powerpoint/2010/main" val="227376276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68489" y="260648"/>
            <a:ext cx="11436823" cy="6336704"/>
          </a:xfrm>
        </p:spPr>
        <p:style>
          <a:lnRef idx="1">
            <a:schemeClr val="dk1"/>
          </a:lnRef>
          <a:fillRef idx="2">
            <a:schemeClr val="dk1"/>
          </a:fillRef>
          <a:effectRef idx="1">
            <a:schemeClr val="dk1"/>
          </a:effectRef>
          <a:fontRef idx="minor">
            <a:schemeClr val="dk1"/>
          </a:fontRef>
        </p:style>
        <p:txBody>
          <a:bodyPr>
            <a:normAutofit/>
          </a:bodyPr>
          <a:lstStyle/>
          <a:p>
            <a:pPr marL="0" indent="0" algn="ctr">
              <a:buNone/>
            </a:pPr>
            <a:r>
              <a:rPr lang="es-ES" sz="2800" dirty="0"/>
              <a:t>Por tanto, los líderes de la iglesia a nivel mundial, deben </a:t>
            </a:r>
            <a:r>
              <a:rPr lang="es-ES" sz="2800" dirty="0" smtClean="0"/>
              <a:t>pellizcarse </a:t>
            </a:r>
            <a:r>
              <a:rPr lang="es-ES" sz="2800" dirty="0"/>
              <a:t>y </a:t>
            </a:r>
            <a:r>
              <a:rPr lang="es-ES" sz="2800" dirty="0" smtClean="0"/>
              <a:t>preocuparse porque se corrija la </a:t>
            </a:r>
            <a:r>
              <a:rPr lang="es-ES" sz="2800" dirty="0"/>
              <a:t>vida espiritual de los miembros de sus iglesias, presentándoles la Palabra de Dios, tal como Él la reveló, y no traer predicadores que echan por tierra el mensaje de los 6000 años de pecado, ya que lo que hacen es hacer precisamente lo que Satanás hace, cuando se le recuerda que su tiempo pronto se le acabará.</a:t>
            </a:r>
            <a:endParaRPr lang="es-ES" sz="2800" dirty="0">
              <a:solidFill>
                <a:srgbClr val="FF0000"/>
              </a:solidFill>
            </a:endParaRPr>
          </a:p>
          <a:p>
            <a:pPr marL="0" indent="0" algn="ctr">
              <a:buNone/>
            </a:pPr>
            <a:endParaRPr lang="es-ES" sz="2800" dirty="0">
              <a:solidFill>
                <a:srgbClr val="FF0000"/>
              </a:solidFill>
            </a:endParaRPr>
          </a:p>
          <a:p>
            <a:pPr marL="0" indent="0" algn="ctr">
              <a:buNone/>
            </a:pPr>
            <a:r>
              <a:rPr lang="es-ES" sz="2800" dirty="0">
                <a:solidFill>
                  <a:srgbClr val="FF0000"/>
                </a:solidFill>
              </a:rPr>
              <a:t>EGW lo dice en el CS. p 572.1:</a:t>
            </a:r>
          </a:p>
          <a:p>
            <a:pPr marL="0" indent="0" algn="ctr">
              <a:buNone/>
            </a:pPr>
            <a:r>
              <a:rPr lang="es-ES" sz="2400" dirty="0"/>
              <a:t>“</a:t>
            </a:r>
            <a:r>
              <a:rPr lang="es-ES" sz="2400" b="1" dirty="0"/>
              <a:t>La gran controversia entre Cristo y Satanás, sostenida desde hace cerca de 6000 AÑOS, está por TERMINAR;</a:t>
            </a:r>
          </a:p>
          <a:p>
            <a:pPr marL="0" indent="0" algn="ctr">
              <a:buNone/>
            </a:pPr>
            <a:r>
              <a:rPr lang="es-ES" sz="2400" b="1" dirty="0"/>
              <a:t>Y satanás redobla sus esfuerzos para hacer fracasar la obra de Cristo en beneficio del hombre y para sujetar las almas en sus lazos.</a:t>
            </a:r>
          </a:p>
          <a:p>
            <a:pPr marL="0" indent="0" algn="ctr">
              <a:buNone/>
            </a:pPr>
            <a:r>
              <a:rPr lang="es-ES" sz="2400" b="1" dirty="0"/>
              <a:t>Su objeto consiste en tener sumido al pueblo en las tinieblas y en la impenitencia hasta que termine a obra mediadora del Salvador y no haya más sacrificio por el pecado</a:t>
            </a:r>
            <a:r>
              <a:rPr lang="es-ES" sz="2400" dirty="0"/>
              <a:t>”.</a:t>
            </a:r>
          </a:p>
        </p:txBody>
      </p:sp>
    </p:spTree>
    <p:extLst>
      <p:ext uri="{BB962C8B-B14F-4D97-AF65-F5344CB8AC3E}">
        <p14:creationId xmlns:p14="http://schemas.microsoft.com/office/powerpoint/2010/main" val="309566203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27546" y="0"/>
            <a:ext cx="11464120" cy="6858000"/>
          </a:xfrm>
        </p:spPr>
        <p:style>
          <a:lnRef idx="1">
            <a:schemeClr val="dk1"/>
          </a:lnRef>
          <a:fillRef idx="2">
            <a:schemeClr val="dk1"/>
          </a:fillRef>
          <a:effectRef idx="1">
            <a:schemeClr val="dk1"/>
          </a:effectRef>
          <a:fontRef idx="minor">
            <a:schemeClr val="dk1"/>
          </a:fontRef>
        </p:style>
        <p:txBody>
          <a:bodyPr>
            <a:normAutofit fontScale="70000" lnSpcReduction="20000"/>
          </a:bodyPr>
          <a:lstStyle/>
          <a:p>
            <a:pPr marL="0" indent="0" algn="ctr">
              <a:buNone/>
            </a:pPr>
            <a:r>
              <a:rPr lang="es-ES" dirty="0" smtClean="0"/>
              <a:t>Según lo dice el texto, al impedir la predicación del mensaje de la gran controversia sostenida durante 6000 años, </a:t>
            </a:r>
            <a:r>
              <a:rPr lang="es-ES" b="1" u="sng" dirty="0" smtClean="0"/>
              <a:t>Y QUE ESTÁ POR TERMINAR</a:t>
            </a:r>
            <a:r>
              <a:rPr lang="es-ES" dirty="0" smtClean="0"/>
              <a:t>, le </a:t>
            </a:r>
            <a:r>
              <a:rPr lang="es-ES" dirty="0"/>
              <a:t>están ayudando es a Satanás, para </a:t>
            </a:r>
            <a:r>
              <a:rPr lang="es-ES" dirty="0" smtClean="0"/>
              <a:t>que se cumpla su propósito, que consiste en cuatro puntos:</a:t>
            </a:r>
          </a:p>
          <a:p>
            <a:pPr marL="0" indent="0" algn="ctr">
              <a:buNone/>
            </a:pPr>
            <a:r>
              <a:rPr lang="es-ES" dirty="0" smtClean="0"/>
              <a:t>(1). </a:t>
            </a:r>
          </a:p>
          <a:p>
            <a:pPr marL="0" indent="0" algn="ctr">
              <a:buNone/>
            </a:pPr>
            <a:r>
              <a:rPr lang="es-ES" dirty="0" smtClean="0"/>
              <a:t>“</a:t>
            </a:r>
            <a:r>
              <a:rPr lang="es-ES" b="1" dirty="0" smtClean="0">
                <a:solidFill>
                  <a:srgbClr val="FF0000"/>
                </a:solidFill>
              </a:rPr>
              <a:t>hacer </a:t>
            </a:r>
            <a:r>
              <a:rPr lang="es-ES" b="1" dirty="0">
                <a:solidFill>
                  <a:srgbClr val="FF0000"/>
                </a:solidFill>
              </a:rPr>
              <a:t>fracasar la obra de Cristo en beneficio del </a:t>
            </a:r>
            <a:r>
              <a:rPr lang="es-ES" b="1" dirty="0" smtClean="0">
                <a:solidFill>
                  <a:srgbClr val="FF0000"/>
                </a:solidFill>
              </a:rPr>
              <a:t>hombre</a:t>
            </a:r>
            <a:r>
              <a:rPr lang="es-ES" dirty="0" smtClean="0"/>
              <a:t>”</a:t>
            </a:r>
          </a:p>
          <a:p>
            <a:pPr marL="0" indent="0" algn="ctr">
              <a:buNone/>
            </a:pPr>
            <a:r>
              <a:rPr lang="es-ES" dirty="0" smtClean="0"/>
              <a:t>Es decir, que su plan de salvación no se cumpla.</a:t>
            </a:r>
          </a:p>
          <a:p>
            <a:pPr marL="0" indent="0" algn="ctr">
              <a:buNone/>
            </a:pPr>
            <a:r>
              <a:rPr lang="es-ES" dirty="0" smtClean="0"/>
              <a:t>(2). </a:t>
            </a:r>
          </a:p>
          <a:p>
            <a:pPr marL="0" indent="0" algn="ctr">
              <a:buNone/>
            </a:pPr>
            <a:r>
              <a:rPr lang="es-ES" dirty="0" smtClean="0"/>
              <a:t> “</a:t>
            </a:r>
            <a:r>
              <a:rPr lang="es-ES" b="1" dirty="0" smtClean="0">
                <a:solidFill>
                  <a:srgbClr val="FF0000"/>
                </a:solidFill>
              </a:rPr>
              <a:t>para </a:t>
            </a:r>
            <a:r>
              <a:rPr lang="es-ES" b="1" dirty="0">
                <a:solidFill>
                  <a:srgbClr val="FF0000"/>
                </a:solidFill>
              </a:rPr>
              <a:t>sujetar las almas en sus </a:t>
            </a:r>
            <a:r>
              <a:rPr lang="es-ES" b="1" dirty="0" smtClean="0">
                <a:solidFill>
                  <a:srgbClr val="FF0000"/>
                </a:solidFill>
              </a:rPr>
              <a:t>lazos</a:t>
            </a:r>
            <a:r>
              <a:rPr lang="es-ES" dirty="0" smtClean="0"/>
              <a:t>”</a:t>
            </a:r>
          </a:p>
          <a:p>
            <a:pPr marL="0" indent="0" algn="ctr">
              <a:buNone/>
            </a:pPr>
            <a:r>
              <a:rPr lang="es-ES" dirty="0" smtClean="0"/>
              <a:t>Tenerlas aprisionadas fuertemente en sus redes. Cuando la persona no está convertida, siempre obedece al hombre. </a:t>
            </a:r>
          </a:p>
          <a:p>
            <a:pPr marL="0" indent="0" algn="ctr">
              <a:buNone/>
            </a:pPr>
            <a:r>
              <a:rPr lang="es-ES" dirty="0" smtClean="0"/>
              <a:t>(3). </a:t>
            </a:r>
          </a:p>
          <a:p>
            <a:pPr marL="0" indent="0" algn="ctr">
              <a:buNone/>
            </a:pPr>
            <a:r>
              <a:rPr lang="es-ES" dirty="0" smtClean="0"/>
              <a:t>“</a:t>
            </a:r>
            <a:r>
              <a:rPr lang="es-ES" b="1" dirty="0" smtClean="0">
                <a:solidFill>
                  <a:srgbClr val="FF0000"/>
                </a:solidFill>
              </a:rPr>
              <a:t>Su </a:t>
            </a:r>
            <a:r>
              <a:rPr lang="es-ES" b="1" dirty="0">
                <a:solidFill>
                  <a:srgbClr val="FF0000"/>
                </a:solidFill>
              </a:rPr>
              <a:t>objeto consiste en tener sumido al pueblo en las tinieblas y en la </a:t>
            </a:r>
            <a:r>
              <a:rPr lang="es-ES" b="1" dirty="0" smtClean="0">
                <a:solidFill>
                  <a:srgbClr val="FF0000"/>
                </a:solidFill>
              </a:rPr>
              <a:t>impenitencia</a:t>
            </a:r>
            <a:r>
              <a:rPr lang="es-ES" dirty="0" smtClean="0"/>
              <a:t>”</a:t>
            </a:r>
          </a:p>
          <a:p>
            <a:pPr marL="0" indent="0" algn="ctr">
              <a:buNone/>
            </a:pPr>
            <a:r>
              <a:rPr lang="es-ES" dirty="0" smtClean="0"/>
              <a:t>Que la iglesia y el mundo permanezca en tinieblas, y no sienta la necesidad de arrepentirse, debido a la inminencia del regreso de Cristo.  que </a:t>
            </a:r>
            <a:r>
              <a:rPr lang="es-ES" dirty="0"/>
              <a:t>la iglesia y el mundo no sepa la verdad, y se prepare, y así muchas almas se pierdan</a:t>
            </a:r>
            <a:r>
              <a:rPr lang="es-ES" dirty="0" smtClean="0"/>
              <a:t>.</a:t>
            </a:r>
          </a:p>
          <a:p>
            <a:pPr marL="0" indent="0" algn="ctr">
              <a:buNone/>
            </a:pPr>
            <a:r>
              <a:rPr lang="es-ES" dirty="0" smtClean="0"/>
              <a:t>(4).</a:t>
            </a:r>
          </a:p>
          <a:p>
            <a:pPr marL="0" indent="0" algn="ctr">
              <a:buNone/>
            </a:pPr>
            <a:r>
              <a:rPr lang="es-ES" dirty="0" smtClean="0"/>
              <a:t>“</a:t>
            </a:r>
            <a:r>
              <a:rPr lang="es-ES" b="1" dirty="0" smtClean="0">
                <a:solidFill>
                  <a:srgbClr val="FF0000"/>
                </a:solidFill>
              </a:rPr>
              <a:t>hasta </a:t>
            </a:r>
            <a:r>
              <a:rPr lang="es-ES" b="1" dirty="0">
                <a:solidFill>
                  <a:srgbClr val="FF0000"/>
                </a:solidFill>
              </a:rPr>
              <a:t>que termine a obra mediadora del Salvador y no haya más sacrificio por </a:t>
            </a:r>
            <a:r>
              <a:rPr lang="es-ES" b="1" dirty="0" smtClean="0">
                <a:solidFill>
                  <a:srgbClr val="FF0000"/>
                </a:solidFill>
              </a:rPr>
              <a:t>el pecado</a:t>
            </a:r>
            <a:r>
              <a:rPr lang="es-ES" dirty="0" smtClean="0">
                <a:solidFill>
                  <a:srgbClr val="FF0000"/>
                </a:solidFill>
              </a:rPr>
              <a:t>”</a:t>
            </a:r>
          </a:p>
          <a:p>
            <a:pPr marL="0" indent="0" algn="ctr">
              <a:buNone/>
            </a:pPr>
            <a:r>
              <a:rPr lang="es-ES" dirty="0" smtClean="0"/>
              <a:t>Su trabajo dura asta que Cristo permanezca en el Santuario celestial, intercediendo por la salvación de los hombres, es decir, mientras dura el tiempo de gracia, y se está predicando el Evangelio por todo el mundo. De esta forma el hombre no siente la urgencia de un Salvador y permanece dormido y se perderá. </a:t>
            </a:r>
          </a:p>
        </p:txBody>
      </p:sp>
    </p:spTree>
    <p:extLst>
      <p:ext uri="{BB962C8B-B14F-4D97-AF65-F5344CB8AC3E}">
        <p14:creationId xmlns:p14="http://schemas.microsoft.com/office/powerpoint/2010/main" val="128132054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00251" y="548681"/>
            <a:ext cx="11532358" cy="5674698"/>
          </a:xfrm>
          <a:scene3d>
            <a:camera prst="orthographicFront"/>
            <a:lightRig rig="threePt" dir="t"/>
          </a:scene3d>
          <a:sp3d>
            <a:bevelT w="165100" prst="coolSlant"/>
          </a:sp3d>
        </p:spPr>
        <p:style>
          <a:lnRef idx="1">
            <a:schemeClr val="accent2"/>
          </a:lnRef>
          <a:fillRef idx="2">
            <a:schemeClr val="accent2"/>
          </a:fillRef>
          <a:effectRef idx="1">
            <a:schemeClr val="accent2"/>
          </a:effectRef>
          <a:fontRef idx="minor">
            <a:schemeClr val="dk1"/>
          </a:fontRef>
        </p:style>
        <p:txBody>
          <a:bodyPr>
            <a:normAutofit/>
          </a:bodyPr>
          <a:lstStyle/>
          <a:p>
            <a:pPr marL="0" indent="0" algn="ctr">
              <a:buNone/>
            </a:pPr>
            <a:endParaRPr lang="es-ES" dirty="0" smtClean="0"/>
          </a:p>
          <a:p>
            <a:pPr marL="0" indent="0" algn="ctr">
              <a:buNone/>
            </a:pPr>
            <a:r>
              <a:rPr lang="es-ES" dirty="0" smtClean="0"/>
              <a:t>ES </a:t>
            </a:r>
            <a:r>
              <a:rPr lang="es-ES" dirty="0"/>
              <a:t>UN PLAN ESTRATÉGICO BIEN DISEÑADO, PORQUE ES LA DIRECTIVA DE LA IGLESIA LA QUE DECIDE QUIEN PUEDE PREDICAR Y QUIEN NO PUEDE </a:t>
            </a:r>
            <a:r>
              <a:rPr lang="es-ES" dirty="0" smtClean="0"/>
              <a:t>PREDICAR.</a:t>
            </a:r>
          </a:p>
          <a:p>
            <a:pPr marL="0" indent="0" algn="ctr">
              <a:buNone/>
            </a:pPr>
            <a:endParaRPr lang="es-ES" dirty="0" smtClean="0"/>
          </a:p>
          <a:p>
            <a:pPr marL="0" indent="0" algn="ctr">
              <a:buNone/>
            </a:pPr>
            <a:r>
              <a:rPr lang="es-ES" dirty="0" smtClean="0"/>
              <a:t>DE ESTA FORMA LA IGLESIA PERMANECE DORMIDA, SIN SABER LA VERDAD, Y POR ENDE SIN PREPARARSE. </a:t>
            </a:r>
          </a:p>
          <a:p>
            <a:pPr marL="0" indent="0" algn="ctr">
              <a:buNone/>
            </a:pPr>
            <a:endParaRPr lang="es-ES" dirty="0" smtClean="0"/>
          </a:p>
          <a:p>
            <a:pPr marL="0" indent="0" algn="ctr">
              <a:buNone/>
            </a:pPr>
            <a:r>
              <a:rPr lang="es-ES" dirty="0" smtClean="0"/>
              <a:t>Y EL REGRESO DE CRISTO LA TOMARÁ DE SORPRESA.</a:t>
            </a:r>
          </a:p>
        </p:txBody>
      </p:sp>
    </p:spTree>
    <p:extLst>
      <p:ext uri="{BB962C8B-B14F-4D97-AF65-F5344CB8AC3E}">
        <p14:creationId xmlns:p14="http://schemas.microsoft.com/office/powerpoint/2010/main" val="63639132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600500" y="240891"/>
            <a:ext cx="10809027" cy="2736304"/>
          </a:xfrm>
        </p:spPr>
        <p:style>
          <a:lnRef idx="1">
            <a:schemeClr val="accent2"/>
          </a:lnRef>
          <a:fillRef idx="2">
            <a:schemeClr val="accent2"/>
          </a:fillRef>
          <a:effectRef idx="1">
            <a:schemeClr val="accent2"/>
          </a:effectRef>
          <a:fontRef idx="minor">
            <a:schemeClr val="dk1"/>
          </a:fontRef>
        </p:style>
        <p:txBody>
          <a:bodyPr>
            <a:normAutofit fontScale="92500" lnSpcReduction="20000"/>
          </a:bodyPr>
          <a:lstStyle/>
          <a:p>
            <a:pPr marL="0" indent="0" algn="ctr">
              <a:buNone/>
            </a:pPr>
            <a:r>
              <a:rPr lang="es-ES" dirty="0"/>
              <a:t>Lo contrario al </a:t>
            </a:r>
            <a:r>
              <a:rPr lang="es-ES" dirty="0" smtClean="0"/>
              <a:t>plan </a:t>
            </a:r>
            <a:r>
              <a:rPr lang="es-ES" dirty="0"/>
              <a:t>de Dios que dice: </a:t>
            </a:r>
          </a:p>
          <a:p>
            <a:pPr marL="0" indent="0" algn="ctr">
              <a:buNone/>
            </a:pPr>
            <a:r>
              <a:rPr lang="es-ES" dirty="0"/>
              <a:t>“</a:t>
            </a:r>
            <a:r>
              <a:rPr lang="es-ES" dirty="0">
                <a:latin typeface="Bell MT" panose="02020503060305020303" pitchFamily="18" charset="0"/>
              </a:rPr>
              <a:t>El Señor no tarda su promesa, como algunos la tienen por tardanza; </a:t>
            </a:r>
            <a:endParaRPr lang="es-ES" dirty="0" smtClean="0">
              <a:latin typeface="Bell MT" panose="02020503060305020303" pitchFamily="18" charset="0"/>
            </a:endParaRPr>
          </a:p>
          <a:p>
            <a:pPr marL="0" indent="0" algn="ctr">
              <a:buNone/>
            </a:pPr>
            <a:r>
              <a:rPr lang="es-ES" dirty="0" smtClean="0">
                <a:latin typeface="Bell MT" panose="02020503060305020303" pitchFamily="18" charset="0"/>
              </a:rPr>
              <a:t>más </a:t>
            </a:r>
            <a:r>
              <a:rPr lang="es-ES" dirty="0">
                <a:latin typeface="Bell MT" panose="02020503060305020303" pitchFamily="18" charset="0"/>
              </a:rPr>
              <a:t>bien, es paciente para con vosotros, porque no quiere que nadie se pierda, sino que todos procedan al </a:t>
            </a:r>
            <a:r>
              <a:rPr lang="es-ES" dirty="0" smtClean="0">
                <a:latin typeface="Bell MT" panose="02020503060305020303" pitchFamily="18" charset="0"/>
              </a:rPr>
              <a:t>arrepentimiento</a:t>
            </a:r>
            <a:r>
              <a:rPr lang="es-ES" dirty="0" smtClean="0"/>
              <a:t>”. </a:t>
            </a:r>
            <a:endParaRPr lang="es-ES" dirty="0"/>
          </a:p>
          <a:p>
            <a:pPr marL="0" indent="0" algn="ctr">
              <a:buNone/>
            </a:pPr>
            <a:r>
              <a:rPr lang="es-ES" b="1" dirty="0" smtClean="0">
                <a:solidFill>
                  <a:srgbClr val="FF0000"/>
                </a:solidFill>
              </a:rPr>
              <a:t>(2 Ped.3:9).</a:t>
            </a:r>
          </a:p>
        </p:txBody>
      </p:sp>
      <p:sp>
        <p:nvSpPr>
          <p:cNvPr id="4" name="Rectángulo 3"/>
          <p:cNvSpPr/>
          <p:nvPr/>
        </p:nvSpPr>
        <p:spPr>
          <a:xfrm>
            <a:off x="1890213" y="3090071"/>
            <a:ext cx="8229600" cy="584775"/>
          </a:xfrm>
          <a:prstGeom prst="rect">
            <a:avLst/>
          </a:prstGeom>
        </p:spPr>
        <p:txBody>
          <a:bodyPr wrap="square">
            <a:spAutoFit/>
          </a:bodyPr>
          <a:lstStyle/>
          <a:p>
            <a:pPr algn="ctr"/>
            <a:r>
              <a:rPr lang="es-ES" sz="3200" b="1" dirty="0">
                <a:solidFill>
                  <a:prstClr val="black"/>
                </a:solidFill>
              </a:rPr>
              <a:t>Noten la diferencia entre Cristo y satanás</a:t>
            </a:r>
          </a:p>
        </p:txBody>
      </p:sp>
      <p:sp>
        <p:nvSpPr>
          <p:cNvPr id="5" name="Rectángulo 4"/>
          <p:cNvSpPr/>
          <p:nvPr/>
        </p:nvSpPr>
        <p:spPr>
          <a:xfrm>
            <a:off x="600500" y="3853289"/>
            <a:ext cx="4844956" cy="3046988"/>
          </a:xfrm>
          <a:prstGeom prst="rect">
            <a:avLst/>
          </a:prstGeom>
          <a:scene3d>
            <a:camera prst="orthographicFront">
              <a:rot lat="0" lon="0" rev="0"/>
            </a:camera>
            <a:lightRig rig="threePt" dir="t">
              <a:rot lat="0" lon="0" rev="1200000"/>
            </a:lightRig>
          </a:scene3d>
          <a:sp3d>
            <a:bevelT w="63500" h="25400" prst="divot"/>
          </a:sp3d>
        </p:spPr>
        <p:style>
          <a:lnRef idx="0">
            <a:schemeClr val="dk1"/>
          </a:lnRef>
          <a:fillRef idx="3">
            <a:schemeClr val="dk1"/>
          </a:fillRef>
          <a:effectRef idx="3">
            <a:schemeClr val="dk1"/>
          </a:effectRef>
          <a:fontRef idx="minor">
            <a:schemeClr val="lt1"/>
          </a:fontRef>
        </p:style>
        <p:txBody>
          <a:bodyPr wrap="square">
            <a:spAutoFit/>
          </a:bodyPr>
          <a:lstStyle/>
          <a:p>
            <a:pPr algn="ctr"/>
            <a:r>
              <a:rPr lang="es-ES" sz="2400" dirty="0">
                <a:solidFill>
                  <a:prstClr val="white"/>
                </a:solidFill>
              </a:rPr>
              <a:t>El pastor White dice en HR. P 9: “En esas ocasión -1858-la Hna. Whit recibió una visión acerca de cosas de </a:t>
            </a:r>
            <a:r>
              <a:rPr lang="es-ES" sz="2400" u="sng" dirty="0">
                <a:solidFill>
                  <a:prstClr val="white"/>
                </a:solidFill>
              </a:rPr>
              <a:t>importancia para la iglesia remanente</a:t>
            </a:r>
            <a:r>
              <a:rPr lang="es-ES" sz="2400" dirty="0">
                <a:solidFill>
                  <a:prstClr val="white"/>
                </a:solidFill>
              </a:rPr>
              <a:t>”</a:t>
            </a:r>
          </a:p>
          <a:p>
            <a:pPr algn="ctr"/>
            <a:r>
              <a:rPr lang="es-ES" sz="2400" dirty="0">
                <a:solidFill>
                  <a:prstClr val="white"/>
                </a:solidFill>
              </a:rPr>
              <a:t>Se refería al conflicto de los siglos, del cual forma parte el mensaje de los 6000 años de pec</a:t>
            </a:r>
            <a:r>
              <a:rPr lang="es-ES" sz="2000" dirty="0">
                <a:solidFill>
                  <a:prstClr val="white"/>
                </a:solidFill>
              </a:rPr>
              <a:t>ado </a:t>
            </a:r>
          </a:p>
        </p:txBody>
      </p:sp>
      <p:sp>
        <p:nvSpPr>
          <p:cNvPr id="6" name="Rectángulo 5"/>
          <p:cNvSpPr/>
          <p:nvPr/>
        </p:nvSpPr>
        <p:spPr>
          <a:xfrm>
            <a:off x="5691116" y="3853289"/>
            <a:ext cx="5718411" cy="3046988"/>
          </a:xfrm>
          <a:prstGeom prst="rect">
            <a:avLst/>
          </a:prstGeom>
        </p:spPr>
        <p:style>
          <a:lnRef idx="0">
            <a:schemeClr val="dk1"/>
          </a:lnRef>
          <a:fillRef idx="3">
            <a:schemeClr val="dk1"/>
          </a:fillRef>
          <a:effectRef idx="3">
            <a:schemeClr val="dk1"/>
          </a:effectRef>
          <a:fontRef idx="minor">
            <a:schemeClr val="lt1"/>
          </a:fontRef>
        </p:style>
        <p:txBody>
          <a:bodyPr wrap="square">
            <a:spAutoFit/>
          </a:bodyPr>
          <a:lstStyle/>
          <a:p>
            <a:pPr algn="ctr"/>
            <a:r>
              <a:rPr lang="es-ES" sz="2400" dirty="0">
                <a:solidFill>
                  <a:prstClr val="white"/>
                </a:solidFill>
              </a:rPr>
              <a:t>Y satanás redobla sus esfuerzos para hacer fracasar la obra de Cristo en beneficio del hombre y para sujetar las almas en sus </a:t>
            </a:r>
            <a:r>
              <a:rPr lang="es-ES" sz="2400" dirty="0" smtClean="0">
                <a:solidFill>
                  <a:prstClr val="white"/>
                </a:solidFill>
              </a:rPr>
              <a:t>lazos. Su </a:t>
            </a:r>
            <a:r>
              <a:rPr lang="es-ES" sz="2400" dirty="0">
                <a:solidFill>
                  <a:prstClr val="white"/>
                </a:solidFill>
              </a:rPr>
              <a:t>objeto consiste en tener sumido al pueblo en las tinieblas y en la impenitencia hasta que termine a obra mediadora del Salvador y no haya más sacrificio por el pecado</a:t>
            </a:r>
            <a:endParaRPr lang="es-CO" sz="2400" dirty="0">
              <a:solidFill>
                <a:prstClr val="white"/>
              </a:solidFill>
            </a:endParaRPr>
          </a:p>
        </p:txBody>
      </p:sp>
    </p:spTree>
    <p:extLst>
      <p:ext uri="{BB962C8B-B14F-4D97-AF65-F5344CB8AC3E}">
        <p14:creationId xmlns:p14="http://schemas.microsoft.com/office/powerpoint/2010/main" val="191935942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573205" y="332656"/>
            <a:ext cx="11068333" cy="2304256"/>
          </a:xfrm>
        </p:spPr>
        <p:style>
          <a:lnRef idx="2">
            <a:schemeClr val="accent1"/>
          </a:lnRef>
          <a:fillRef idx="1">
            <a:schemeClr val="lt1"/>
          </a:fillRef>
          <a:effectRef idx="0">
            <a:schemeClr val="accent1"/>
          </a:effectRef>
          <a:fontRef idx="minor">
            <a:schemeClr val="dk1"/>
          </a:fontRef>
        </p:style>
        <p:txBody>
          <a:bodyPr>
            <a:normAutofit/>
          </a:bodyPr>
          <a:lstStyle/>
          <a:p>
            <a:pPr marL="0" indent="0" algn="ctr">
              <a:buNone/>
            </a:pPr>
            <a:r>
              <a:rPr lang="es-ES" sz="3000" dirty="0"/>
              <a:t>Las evidencias que tenemos es que Satanás siempre ha estado oponiéndose al plan de Salvación. Lo cual es una lucha secular como lo menciona EGW, “Entre Cristo y Satanás, durante 6000 años”. </a:t>
            </a:r>
          </a:p>
          <a:p>
            <a:pPr marL="0" indent="0" algn="ctr">
              <a:buNone/>
            </a:pPr>
            <a:r>
              <a:rPr lang="es-ES" dirty="0" smtClean="0">
                <a:solidFill>
                  <a:srgbClr val="FF0000"/>
                </a:solidFill>
              </a:rPr>
              <a:t>Pero que esta lucha esta por terminar.</a:t>
            </a:r>
          </a:p>
        </p:txBody>
      </p:sp>
      <p:sp>
        <p:nvSpPr>
          <p:cNvPr id="4" name="Rectángulo 3"/>
          <p:cNvSpPr/>
          <p:nvPr/>
        </p:nvSpPr>
        <p:spPr>
          <a:xfrm>
            <a:off x="1909192" y="2636913"/>
            <a:ext cx="8229600" cy="646331"/>
          </a:xfrm>
          <a:prstGeom prst="rect">
            <a:avLst/>
          </a:prstGeom>
        </p:spPr>
        <p:txBody>
          <a:bodyPr wrap="square">
            <a:spAutoFit/>
          </a:bodyPr>
          <a:lstStyle/>
          <a:p>
            <a:pPr algn="ctr"/>
            <a:r>
              <a:rPr lang="es-ES" sz="3600" dirty="0">
                <a:solidFill>
                  <a:prstClr val="black"/>
                </a:solidFill>
              </a:rPr>
              <a:t>Entre dos hermanos</a:t>
            </a:r>
          </a:p>
        </p:txBody>
      </p:sp>
      <p:sp>
        <p:nvSpPr>
          <p:cNvPr id="5" name="Rectángulo 4"/>
          <p:cNvSpPr/>
          <p:nvPr/>
        </p:nvSpPr>
        <p:spPr>
          <a:xfrm>
            <a:off x="1909192" y="3432524"/>
            <a:ext cx="4032448" cy="1938992"/>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r>
              <a:rPr lang="es-ES" sz="2400" dirty="0">
                <a:solidFill>
                  <a:prstClr val="black"/>
                </a:solidFill>
              </a:rPr>
              <a:t>Abel, el menor, de parte de Dios. Quien no se apartó ni una tilde de lo que Dios había dicho. Y por esa obediencia,  perdió la vida. Pero se salvará</a:t>
            </a:r>
          </a:p>
        </p:txBody>
      </p:sp>
      <p:sp>
        <p:nvSpPr>
          <p:cNvPr id="6" name="Rectángulo 5"/>
          <p:cNvSpPr/>
          <p:nvPr/>
        </p:nvSpPr>
        <p:spPr>
          <a:xfrm>
            <a:off x="573206" y="5520798"/>
            <a:ext cx="11068333" cy="1200329"/>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s-ES" sz="2400" b="1" dirty="0">
                <a:solidFill>
                  <a:prstClr val="black"/>
                </a:solidFill>
              </a:rPr>
              <a:t>Aquí es donde marca la diferencia. ¿Creerle a Dios o no creerle. Es decir, es una prueba de fe.</a:t>
            </a:r>
          </a:p>
          <a:p>
            <a:pPr algn="ctr"/>
            <a:r>
              <a:rPr lang="es-ES" sz="2400" b="1" dirty="0">
                <a:solidFill>
                  <a:srgbClr val="FF0000"/>
                </a:solidFill>
              </a:rPr>
              <a:t>PERO LA VERDAD SIEMPRE TRIUNFARÁ 	  </a:t>
            </a:r>
          </a:p>
        </p:txBody>
      </p:sp>
      <p:sp>
        <p:nvSpPr>
          <p:cNvPr id="7" name="Rectángulo 6"/>
          <p:cNvSpPr/>
          <p:nvPr/>
        </p:nvSpPr>
        <p:spPr>
          <a:xfrm>
            <a:off x="6661720" y="3432524"/>
            <a:ext cx="3477072" cy="1938992"/>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algn="ctr"/>
            <a:r>
              <a:rPr lang="es-ES" sz="2400" dirty="0">
                <a:solidFill>
                  <a:prstClr val="black"/>
                </a:solidFill>
              </a:rPr>
              <a:t>Caín el mayor, de parte de Satanás. Anuló la Palabra de Dios. Y aunque aparentemente, triunfó, se perderá.</a:t>
            </a:r>
          </a:p>
        </p:txBody>
      </p:sp>
    </p:spTree>
    <p:extLst>
      <p:ext uri="{BB962C8B-B14F-4D97-AF65-F5344CB8AC3E}">
        <p14:creationId xmlns:p14="http://schemas.microsoft.com/office/powerpoint/2010/main" val="79929215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981200" y="274638"/>
            <a:ext cx="8229600" cy="634082"/>
          </a:xfr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a:noAutofit/>
          </a:bodyPr>
          <a:lstStyle/>
          <a:p>
            <a:r>
              <a:rPr lang="es-CO" b="1" i="1" dirty="0" smtClean="0">
                <a:effectLst>
                  <a:outerShdw blurRad="38100" dist="38100" dir="2700000" algn="tl">
                    <a:srgbClr val="000000">
                      <a:alpha val="43137"/>
                    </a:srgbClr>
                  </a:outerShdw>
                </a:effectLst>
              </a:rPr>
              <a:t>Conclusión</a:t>
            </a:r>
            <a:endParaRPr lang="es-CO" b="1" i="1" dirty="0">
              <a:effectLst>
                <a:outerShdw blurRad="38100" dist="38100" dir="2700000" algn="tl">
                  <a:srgbClr val="000000">
                    <a:alpha val="43137"/>
                  </a:srgbClr>
                </a:outerShdw>
              </a:effectLst>
            </a:endParaRPr>
          </a:p>
        </p:txBody>
      </p:sp>
      <p:sp>
        <p:nvSpPr>
          <p:cNvPr id="3" name="Marcador de contenido 2"/>
          <p:cNvSpPr>
            <a:spLocks noGrp="1"/>
          </p:cNvSpPr>
          <p:nvPr>
            <p:ph idx="1"/>
          </p:nvPr>
        </p:nvSpPr>
        <p:spPr>
          <a:xfrm>
            <a:off x="313899" y="1124744"/>
            <a:ext cx="11436823" cy="5544616"/>
          </a:xfrm>
        </p:spPr>
        <p:style>
          <a:lnRef idx="1">
            <a:schemeClr val="accent2"/>
          </a:lnRef>
          <a:fillRef idx="2">
            <a:schemeClr val="accent2"/>
          </a:fillRef>
          <a:effectRef idx="1">
            <a:schemeClr val="accent2"/>
          </a:effectRef>
          <a:fontRef idx="minor">
            <a:schemeClr val="dk1"/>
          </a:fontRef>
        </p:style>
        <p:txBody>
          <a:bodyPr>
            <a:normAutofit lnSpcReduction="10000"/>
          </a:bodyPr>
          <a:lstStyle/>
          <a:p>
            <a:pPr marL="0" indent="0" algn="ctr">
              <a:buNone/>
            </a:pPr>
            <a:r>
              <a:rPr lang="es-ES" sz="2600" dirty="0"/>
              <a:t>Mi llamado a todos mis hermanos en Cristo, es que estudien este tema, a conciencia, </a:t>
            </a:r>
            <a:r>
              <a:rPr lang="es-ES" sz="2600" u="sng" dirty="0"/>
              <a:t>sin prejuicios</a:t>
            </a:r>
            <a:r>
              <a:rPr lang="es-ES" sz="2600" dirty="0"/>
              <a:t>, a la luz de la Biblia y el EP. Observen detenidamente, como trataba el pueblo de Israel a los profetas, al Señor Jesús, y a los apóstoles, por el único motivo de llamarlos a obedecer a Dios, los odiaban. </a:t>
            </a:r>
          </a:p>
          <a:p>
            <a:pPr marL="0" indent="0" algn="ctr">
              <a:buNone/>
            </a:pPr>
            <a:endParaRPr lang="es-ES" sz="2600" dirty="0"/>
          </a:p>
          <a:p>
            <a:pPr marL="0" indent="0" algn="ctr">
              <a:buNone/>
            </a:pPr>
            <a:r>
              <a:rPr lang="es-ES" sz="2600" dirty="0"/>
              <a:t>Todo estaba en contra de ellos, los profetas y los apóstoles eran hombres humildes, y a medida que los sacrificaban, parecía que su predicación era un fracaso, y el asunto terminaría allí, pero las evidencias demuestran lo contrario, su sangre era semilla, y otros tomaban la bandera, y su mensaje continuaba, </a:t>
            </a:r>
            <a:r>
              <a:rPr lang="es-ES" sz="2600" dirty="0" smtClean="0"/>
              <a:t>y el </a:t>
            </a:r>
            <a:r>
              <a:rPr lang="es-ES" sz="2600" dirty="0"/>
              <a:t>mensaje se cumplía a través del tiempo, y quedo registrado en la Biblia. Es así como el mensaje ha llegado hasta nosotros hoy, y ningún hombre lo ha podido detener. </a:t>
            </a:r>
          </a:p>
          <a:p>
            <a:pPr marL="0" indent="0" algn="ctr">
              <a:buNone/>
            </a:pPr>
            <a:endParaRPr lang="es-ES" sz="2600" b="1" dirty="0"/>
          </a:p>
          <a:p>
            <a:pPr marL="0" indent="0" algn="ctr">
              <a:buNone/>
            </a:pPr>
            <a:r>
              <a:rPr lang="es-ES" sz="2600" b="1" dirty="0"/>
              <a:t>PORQUE EL AUTOR DEL MENSAJE ERA DIOS, LOS PROFETAS Y LOS APÓSTOLES ERAN LOS MENSAJEROS.</a:t>
            </a:r>
          </a:p>
          <a:p>
            <a:endParaRPr lang="es-ES" dirty="0"/>
          </a:p>
          <a:p>
            <a:endParaRPr lang="es-CO" dirty="0"/>
          </a:p>
        </p:txBody>
      </p:sp>
    </p:spTree>
    <p:extLst>
      <p:ext uri="{BB962C8B-B14F-4D97-AF65-F5344CB8AC3E}">
        <p14:creationId xmlns:p14="http://schemas.microsoft.com/office/powerpoint/2010/main" val="427987396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18364" y="188640"/>
            <a:ext cx="11641540" cy="6408712"/>
          </a:xfrm>
        </p:spPr>
        <p:style>
          <a:lnRef idx="1">
            <a:schemeClr val="accent2"/>
          </a:lnRef>
          <a:fillRef idx="2">
            <a:schemeClr val="accent2"/>
          </a:fillRef>
          <a:effectRef idx="1">
            <a:schemeClr val="accent2"/>
          </a:effectRef>
          <a:fontRef idx="minor">
            <a:schemeClr val="dk1"/>
          </a:fontRef>
        </p:style>
        <p:txBody>
          <a:bodyPr>
            <a:normAutofit/>
          </a:bodyPr>
          <a:lstStyle/>
          <a:p>
            <a:pPr marL="0" indent="0" algn="ctr">
              <a:buNone/>
            </a:pPr>
            <a:r>
              <a:rPr lang="es-ES" sz="2800" dirty="0"/>
              <a:t>Por tanto, así como sucedió en el diluvio; que los sabios de su tiempo trataron de impedir el cumplimiento de la profecía anunciada por Noé, esta siempre se cumplió. Y los primeros en </a:t>
            </a:r>
            <a:r>
              <a:rPr lang="es-ES" sz="2800" dirty="0" smtClean="0"/>
              <a:t>lamentarse </a:t>
            </a:r>
            <a:r>
              <a:rPr lang="es-ES" sz="2800" dirty="0"/>
              <a:t>y buscar refugio deben haber sido los “sabios” que encabezaron la oposición contra el mensaje y el mensajero de Dios.</a:t>
            </a:r>
          </a:p>
          <a:p>
            <a:pPr marL="0" indent="0" algn="ctr">
              <a:buNone/>
            </a:pPr>
            <a:endParaRPr lang="es-ES" sz="2800" dirty="0"/>
          </a:p>
          <a:p>
            <a:pPr marL="0" indent="0" algn="ctr">
              <a:buNone/>
            </a:pPr>
            <a:r>
              <a:rPr lang="es-ES" sz="2800" dirty="0"/>
              <a:t>Lo mismo sucederá ahora, cuyo predicador dijo, en mi presencia, en palabras textuales, he imponentes: “</a:t>
            </a:r>
            <a:r>
              <a:rPr lang="es-ES" sz="2800" b="1" dirty="0"/>
              <a:t>Cristo no viene en el 2031, no viene</a:t>
            </a:r>
            <a:r>
              <a:rPr lang="es-ES" sz="2800" dirty="0"/>
              <a:t>”,  lo cual es un desafío y una blasfemia contra el ES, porque fue Él quien “ILUMINÓ”, a EGW, para que escribiera, “ESTAS PÁGINAS”, referentes al cumplimiento de los 6000 años de pecado, y </a:t>
            </a:r>
            <a:r>
              <a:rPr lang="es-ES" sz="2800" dirty="0" smtClean="0"/>
              <a:t>además está </a:t>
            </a:r>
            <a:r>
              <a:rPr lang="es-ES" sz="2800" dirty="0"/>
              <a:t>calificando a Dios de mentiroso. </a:t>
            </a:r>
          </a:p>
          <a:p>
            <a:pPr marL="0" indent="0" algn="ctr">
              <a:buNone/>
            </a:pPr>
            <a:r>
              <a:rPr lang="es-ES" sz="2800" dirty="0">
                <a:solidFill>
                  <a:srgbClr val="FF0000"/>
                </a:solidFill>
              </a:rPr>
              <a:t>(Ver CS. P 13.1 y HR p. 9.1,2).</a:t>
            </a:r>
          </a:p>
          <a:p>
            <a:endParaRPr lang="es-CO" dirty="0"/>
          </a:p>
        </p:txBody>
      </p:sp>
    </p:spTree>
    <p:extLst>
      <p:ext uri="{BB962C8B-B14F-4D97-AF65-F5344CB8AC3E}">
        <p14:creationId xmlns:p14="http://schemas.microsoft.com/office/powerpoint/2010/main" val="24386734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00251" y="260648"/>
            <a:ext cx="11600597" cy="6336704"/>
          </a:xfrm>
        </p:spPr>
        <p:style>
          <a:lnRef idx="1">
            <a:schemeClr val="accent2"/>
          </a:lnRef>
          <a:fillRef idx="2">
            <a:schemeClr val="accent2"/>
          </a:fillRef>
          <a:effectRef idx="1">
            <a:schemeClr val="accent2"/>
          </a:effectRef>
          <a:fontRef idx="minor">
            <a:schemeClr val="dk1"/>
          </a:fontRef>
        </p:style>
        <p:txBody>
          <a:bodyPr>
            <a:normAutofit fontScale="92500" lnSpcReduction="10000"/>
          </a:bodyPr>
          <a:lstStyle/>
          <a:p>
            <a:pPr marL="0" indent="0" algn="ctr">
              <a:buNone/>
            </a:pPr>
            <a:r>
              <a:rPr lang="es-ES" dirty="0"/>
              <a:t>Y lo más curioso es que después de la predicación se coloca de rodillas, pidiendo la dirección de Dios, a través del Espíritu Santo. </a:t>
            </a:r>
            <a:endParaRPr lang="es-ES" dirty="0" smtClean="0"/>
          </a:p>
          <a:p>
            <a:pPr marL="0" indent="0">
              <a:buNone/>
            </a:pPr>
            <a:endParaRPr lang="es-ES" dirty="0"/>
          </a:p>
          <a:p>
            <a:pPr marL="0" indent="0" algn="ctr">
              <a:buNone/>
            </a:pPr>
            <a:r>
              <a:rPr lang="es-ES" dirty="0" smtClean="0"/>
              <a:t>Yo </a:t>
            </a:r>
            <a:r>
              <a:rPr lang="es-ES" dirty="0"/>
              <a:t>le aseguro que esas oraciones no suben ni siquiera al techo del templo. Y </a:t>
            </a:r>
            <a:r>
              <a:rPr lang="es-ES" dirty="0" smtClean="0"/>
              <a:t>además, él </a:t>
            </a:r>
            <a:r>
              <a:rPr lang="es-ES" dirty="0"/>
              <a:t>será testigo de lo que sucederá cuando se cumplan los 6000 años de pecado. No se en que cueva buscará refugio, será un momento terrible para él. </a:t>
            </a:r>
            <a:endParaRPr lang="es-ES" dirty="0" smtClean="0"/>
          </a:p>
          <a:p>
            <a:pPr marL="0" indent="0" algn="ctr">
              <a:buNone/>
            </a:pPr>
            <a:r>
              <a:rPr lang="es-ES" dirty="0" smtClean="0">
                <a:solidFill>
                  <a:srgbClr val="FF0000"/>
                </a:solidFill>
              </a:rPr>
              <a:t>(Lean Ap.6:6,7; Ap.20:1-3; y el CBA sobre este pasaje; “lo ató”).   </a:t>
            </a:r>
            <a:endParaRPr lang="es-ES" dirty="0">
              <a:solidFill>
                <a:srgbClr val="FF0000"/>
              </a:solidFill>
            </a:endParaRPr>
          </a:p>
          <a:p>
            <a:endParaRPr lang="es-ES" dirty="0" smtClean="0"/>
          </a:p>
          <a:p>
            <a:pPr marL="0" indent="0" algn="ctr">
              <a:buNone/>
            </a:pPr>
            <a:r>
              <a:rPr lang="es-ES" dirty="0" smtClean="0"/>
              <a:t>Por tanto, así traigan </a:t>
            </a:r>
            <a:r>
              <a:rPr lang="es-ES" dirty="0"/>
              <a:t>más predicadores, y </a:t>
            </a:r>
            <a:r>
              <a:rPr lang="es-ES" dirty="0" smtClean="0"/>
              <a:t>los más </a:t>
            </a:r>
            <a:r>
              <a:rPr lang="es-ES" dirty="0"/>
              <a:t>elocuentes, para que refuten lo que Dios claramente ha anunciado en su Palabra, esta se </a:t>
            </a:r>
            <a:r>
              <a:rPr lang="es-ES" dirty="0" smtClean="0"/>
              <a:t>cumplirá por encima de ellos. </a:t>
            </a:r>
            <a:r>
              <a:rPr lang="es-ES" dirty="0"/>
              <a:t>Porque es Palabra de </a:t>
            </a:r>
            <a:r>
              <a:rPr lang="es-ES" dirty="0" smtClean="0"/>
              <a:t>Dios. </a:t>
            </a:r>
          </a:p>
          <a:p>
            <a:pPr marL="0" indent="0" algn="ctr">
              <a:buNone/>
            </a:pPr>
            <a:r>
              <a:rPr lang="es-ES" b="1" i="1" dirty="0" smtClean="0"/>
              <a:t>RECUERDEN</a:t>
            </a:r>
            <a:r>
              <a:rPr lang="es-ES" b="1" i="1" dirty="0"/>
              <a:t>: LA VERDAD SIEMPRE TRIUNFA. </a:t>
            </a:r>
          </a:p>
          <a:p>
            <a:endParaRPr lang="es-ES" dirty="0"/>
          </a:p>
          <a:p>
            <a:endParaRPr lang="es-CO" dirty="0"/>
          </a:p>
        </p:txBody>
      </p:sp>
    </p:spTree>
    <p:extLst>
      <p:ext uri="{BB962C8B-B14F-4D97-AF65-F5344CB8AC3E}">
        <p14:creationId xmlns:p14="http://schemas.microsoft.com/office/powerpoint/2010/main" val="257858913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2063552" y="1052736"/>
            <a:ext cx="8208912" cy="3774860"/>
          </a:xfrm>
          <a:prstGeom prst="rect">
            <a:avLst/>
          </a:prstGeo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pic>
      <p:sp>
        <p:nvSpPr>
          <p:cNvPr id="3" name="Rectángulo 2"/>
          <p:cNvSpPr/>
          <p:nvPr/>
        </p:nvSpPr>
        <p:spPr>
          <a:xfrm>
            <a:off x="2063552" y="5157193"/>
            <a:ext cx="8208912" cy="954107"/>
          </a:xfrm>
          <a:prstGeom prst="rect">
            <a:avLst/>
          </a:prstGeo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wrap="square">
            <a:spAutoFit/>
          </a:bodyPr>
          <a:lstStyle/>
          <a:p>
            <a:pPr algn="ctr"/>
            <a:r>
              <a:rPr lang="es-ES" sz="2800" b="1" dirty="0">
                <a:solidFill>
                  <a:prstClr val="black"/>
                </a:solidFill>
              </a:rPr>
              <a:t> </a:t>
            </a:r>
            <a:r>
              <a:rPr lang="es-ES" sz="2800" b="1" dirty="0" smtClean="0">
                <a:solidFill>
                  <a:prstClr val="black"/>
                </a:solidFill>
              </a:rPr>
              <a:t>Y ¿Me </a:t>
            </a:r>
            <a:r>
              <a:rPr lang="es-ES" sz="2800" b="1" dirty="0">
                <a:solidFill>
                  <a:prstClr val="black"/>
                </a:solidFill>
              </a:rPr>
              <a:t>he hecho, pues, vuestro enemigo, porque os digo la verdad? (Ga.4:16).</a:t>
            </a:r>
          </a:p>
        </p:txBody>
      </p:sp>
      <p:sp>
        <p:nvSpPr>
          <p:cNvPr id="4" name="Rectángulo 3"/>
          <p:cNvSpPr/>
          <p:nvPr/>
        </p:nvSpPr>
        <p:spPr>
          <a:xfrm>
            <a:off x="2031886" y="241608"/>
            <a:ext cx="8528610" cy="584775"/>
          </a:xfrm>
          <a:prstGeom prst="rect">
            <a:avLst/>
          </a:prstGeom>
        </p:spPr>
        <p:txBody>
          <a:bodyPr wrap="square">
            <a:spAutoFit/>
          </a:bodyPr>
          <a:lstStyle/>
          <a:p>
            <a:r>
              <a:rPr lang="es-ES" sz="3200" b="1" i="1" dirty="0">
                <a:solidFill>
                  <a:prstClr val="black"/>
                </a:solidFill>
              </a:rPr>
              <a:t>Repito las palabra Jhon Huss y del apóstol Pablo </a:t>
            </a:r>
          </a:p>
        </p:txBody>
      </p:sp>
    </p:spTree>
    <p:extLst>
      <p:ext uri="{BB962C8B-B14F-4D97-AF65-F5344CB8AC3E}">
        <p14:creationId xmlns:p14="http://schemas.microsoft.com/office/powerpoint/2010/main" val="12102490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stretch>
            <a:fillRect/>
          </a:stretch>
        </p:blipFill>
        <p:spPr>
          <a:xfrm>
            <a:off x="1703512" y="260648"/>
            <a:ext cx="4536504" cy="6571456"/>
          </a:xfrm>
          <a:prstGeom prst="rect">
            <a:avLst/>
          </a:prstGeom>
        </p:spPr>
      </p:pic>
      <p:pic>
        <p:nvPicPr>
          <p:cNvPr id="3" name="Imagen 2"/>
          <p:cNvPicPr>
            <a:picLocks noChangeAspect="1"/>
          </p:cNvPicPr>
          <p:nvPr/>
        </p:nvPicPr>
        <p:blipFill>
          <a:blip r:embed="rId4"/>
          <a:stretch>
            <a:fillRect/>
          </a:stretch>
        </p:blipFill>
        <p:spPr>
          <a:xfrm>
            <a:off x="6384032" y="260648"/>
            <a:ext cx="4104456" cy="6543003"/>
          </a:xfrm>
          <a:prstGeom prst="rect">
            <a:avLst/>
          </a:prstGeom>
        </p:spPr>
      </p:pic>
    </p:spTree>
    <p:extLst>
      <p:ext uri="{BB962C8B-B14F-4D97-AF65-F5344CB8AC3E}">
        <p14:creationId xmlns:p14="http://schemas.microsoft.com/office/powerpoint/2010/main" val="1207601000"/>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3_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4_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5_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6_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7_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8_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9_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10_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2.xml><?xml version="1.0" encoding="utf-8"?>
<a:theme xmlns:a="http://schemas.openxmlformats.org/drawingml/2006/main" name="11_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3.xml><?xml version="1.0" encoding="utf-8"?>
<a:theme xmlns:a="http://schemas.openxmlformats.org/drawingml/2006/main" name="12_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4.xml><?xml version="1.0" encoding="utf-8"?>
<a:theme xmlns:a="http://schemas.openxmlformats.org/drawingml/2006/main" name="13_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5.xml><?xml version="1.0" encoding="utf-8"?>
<a:theme xmlns:a="http://schemas.openxmlformats.org/drawingml/2006/main" name="14_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6.xml><?xml version="1.0" encoding="utf-8"?>
<a:theme xmlns:a="http://schemas.openxmlformats.org/drawingml/2006/main" name="15_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7.xml><?xml version="1.0" encoding="utf-8"?>
<a:theme xmlns:a="http://schemas.openxmlformats.org/drawingml/2006/main" name="16_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8.xml><?xml version="1.0" encoding="utf-8"?>
<a:theme xmlns:a="http://schemas.openxmlformats.org/drawingml/2006/main" name="17_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9.xml><?xml version="1.0" encoding="utf-8"?>
<a:theme xmlns:a="http://schemas.openxmlformats.org/drawingml/2006/main" name="18_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0.xml><?xml version="1.0" encoding="utf-8"?>
<a:theme xmlns:a="http://schemas.openxmlformats.org/drawingml/2006/main" name="19_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1.xml><?xml version="1.0" encoding="utf-8"?>
<a:theme xmlns:a="http://schemas.openxmlformats.org/drawingml/2006/main" name="20_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2.xml><?xml version="1.0" encoding="utf-8"?>
<a:theme xmlns:a="http://schemas.openxmlformats.org/drawingml/2006/main" name="21_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3.xml><?xml version="1.0" encoding="utf-8"?>
<a:theme xmlns:a="http://schemas.openxmlformats.org/drawingml/2006/main" name="22_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4.xml><?xml version="1.0" encoding="utf-8"?>
<a:theme xmlns:a="http://schemas.openxmlformats.org/drawingml/2006/main" name="23_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5.xml><?xml version="1.0" encoding="utf-8"?>
<a:theme xmlns:a="http://schemas.openxmlformats.org/drawingml/2006/main" name="24_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6.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137</TotalTime>
  <Words>3377</Words>
  <Application>Microsoft Office PowerPoint</Application>
  <PresentationFormat>Panorámica</PresentationFormat>
  <Paragraphs>127</Paragraphs>
  <Slides>25</Slides>
  <Notes>2</Notes>
  <HiddenSlides>0</HiddenSlides>
  <MMClips>0</MMClips>
  <ScaleCrop>false</ScaleCrop>
  <HeadingPairs>
    <vt:vector size="6" baseType="variant">
      <vt:variant>
        <vt:lpstr>Fuentes usadas</vt:lpstr>
      </vt:variant>
      <vt:variant>
        <vt:i4>5</vt:i4>
      </vt:variant>
      <vt:variant>
        <vt:lpstr>Tema</vt:lpstr>
      </vt:variant>
      <vt:variant>
        <vt:i4>25</vt:i4>
      </vt:variant>
      <vt:variant>
        <vt:lpstr>Títulos de diapositiva</vt:lpstr>
      </vt:variant>
      <vt:variant>
        <vt:i4>25</vt:i4>
      </vt:variant>
    </vt:vector>
  </HeadingPairs>
  <TitlesOfParts>
    <vt:vector size="55" baseType="lpstr">
      <vt:lpstr>Algerian</vt:lpstr>
      <vt:lpstr>Arial</vt:lpstr>
      <vt:lpstr>Bell MT</vt:lpstr>
      <vt:lpstr>Calibri</vt:lpstr>
      <vt:lpstr>Calibri Light</vt:lpstr>
      <vt:lpstr>Tema de Office</vt:lpstr>
      <vt:lpstr>1_Tema de Office</vt:lpstr>
      <vt:lpstr>2_Tema de Office</vt:lpstr>
      <vt:lpstr>3_Tema de Office</vt:lpstr>
      <vt:lpstr>4_Tema de Office</vt:lpstr>
      <vt:lpstr>5_Tema de Office</vt:lpstr>
      <vt:lpstr>6_Tema de Office</vt:lpstr>
      <vt:lpstr>7_Tema de Office</vt:lpstr>
      <vt:lpstr>8_Tema de Office</vt:lpstr>
      <vt:lpstr>9_Tema de Office</vt:lpstr>
      <vt:lpstr>10_Tema de Office</vt:lpstr>
      <vt:lpstr>11_Tema de Office</vt:lpstr>
      <vt:lpstr>12_Tema de Office</vt:lpstr>
      <vt:lpstr>13_Tema de Office</vt:lpstr>
      <vt:lpstr>14_Tema de Office</vt:lpstr>
      <vt:lpstr>15_Tema de Office</vt:lpstr>
      <vt:lpstr>16_Tema de Office</vt:lpstr>
      <vt:lpstr>17_Tema de Office</vt:lpstr>
      <vt:lpstr>18_Tema de Office</vt:lpstr>
      <vt:lpstr>19_Tema de Office</vt:lpstr>
      <vt:lpstr>20_Tema de Office</vt:lpstr>
      <vt:lpstr>21_Tema de Office</vt:lpstr>
      <vt:lpstr>22_Tema de Office</vt:lpstr>
      <vt:lpstr>23_Tema de Office</vt:lpstr>
      <vt:lpstr>24_Tema de Office</vt:lpstr>
      <vt:lpstr>EL CUMPLIMIENTO PROFÉTICO</vt:lpstr>
      <vt:lpstr>Presentación de PowerPoint</vt:lpstr>
      <vt:lpstr>ADVERTENCIA</vt:lpstr>
      <vt:lpstr>Presentación de PowerPoint</vt:lpstr>
      <vt:lpstr>LA VERDAD SIEMPRE TRIUNFA: </vt:lpstr>
      <vt:lpstr>Dios le comunicó su Voluntad a Noé, y Noé le creyó a Dios.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Conclusión</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 CUMPLIMIENTO PROFÉTICO</dc:title>
  <dc:creator>Usuario de Windows</dc:creator>
  <cp:lastModifiedBy>Usuario de Windows</cp:lastModifiedBy>
  <cp:revision>33</cp:revision>
  <dcterms:created xsi:type="dcterms:W3CDTF">2018-03-30T02:09:58Z</dcterms:created>
  <dcterms:modified xsi:type="dcterms:W3CDTF">2018-03-30T22:36:51Z</dcterms:modified>
</cp:coreProperties>
</file>